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7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colors7.xml" ContentType="application/vnd.openxmlformats-officedocument.drawingml.diagramColors+xml"/>
  <Override PartName="/ppt/theme/theme1.xml" ContentType="application/vnd.openxmlformats-officedocument.them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7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layout11.xml" ContentType="application/vnd.openxmlformats-officedocument.drawingml.diagramLayout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7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AAE8B-9A25-7D4C-A928-2F88D676DE31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De </a:t>
          </a:r>
          <a:r>
            <a:rPr lang="en-US" sz="2400" dirty="0" err="1">
              <a:solidFill>
                <a:srgbClr val="002060"/>
              </a:solidFill>
            </a:rPr>
            <a:t>aandoening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mogelijke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gevolgen</a:t>
          </a:r>
          <a:endParaRPr lang="en-US" sz="2400" dirty="0">
            <a:solidFill>
              <a:srgbClr val="002060"/>
            </a:solidFill>
          </a:endParaRPr>
        </a:p>
      </dgm:t>
    </dgm:pt>
    <dgm:pt modelId="{E3BBE3EF-81F9-264E-94E2-45D09BAA3CF8}" type="parTrans" cxnId="{E3159F1A-9F39-7C4B-9F03-E1931DB1A8E7}">
      <dgm:prSet/>
      <dgm:spPr/>
      <dgm:t>
        <a:bodyPr/>
        <a:lstStyle/>
        <a:p>
          <a:endParaRPr lang="en-US" sz="1200"/>
        </a:p>
      </dgm:t>
    </dgm:pt>
    <dgm:pt modelId="{9D9D5B50-B6F1-0544-8DF3-9915B8A8FC07}" type="sibTrans" cxnId="{E3159F1A-9F39-7C4B-9F03-E1931DB1A8E7}">
      <dgm:prSet/>
      <dgm:spPr/>
      <dgm:t>
        <a:bodyPr/>
        <a:lstStyle/>
        <a:p>
          <a:endParaRPr lang="en-US" sz="1200"/>
        </a:p>
      </dgm:t>
    </dgm:pt>
    <dgm:pt modelId="{DE6DCD91-794C-954A-9340-96D6779DC7E0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Het </a:t>
          </a:r>
          <a:r>
            <a:rPr lang="en-US" sz="2400" dirty="0" err="1">
              <a:solidFill>
                <a:srgbClr val="002060"/>
              </a:solidFill>
            </a:rPr>
            <a:t>belang</a:t>
          </a:r>
          <a:r>
            <a:rPr lang="en-US" sz="2400" dirty="0">
              <a:solidFill>
                <a:srgbClr val="002060"/>
              </a:solidFill>
            </a:rPr>
            <a:t> van </a:t>
          </a:r>
          <a:r>
            <a:rPr lang="en-US" sz="2400" dirty="0" err="1">
              <a:solidFill>
                <a:srgbClr val="002060"/>
              </a:solidFill>
            </a:rPr>
            <a:t>bewegen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een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gezonde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leefstijl</a:t>
          </a:r>
          <a:endParaRPr lang="en-US" sz="2400" dirty="0">
            <a:solidFill>
              <a:srgbClr val="002060"/>
            </a:solidFill>
          </a:endParaRPr>
        </a:p>
      </dgm:t>
    </dgm:pt>
    <dgm:pt modelId="{75F7A743-9245-E843-91FD-F16AF0AE482C}" type="parTrans" cxnId="{D0A842C7-A04D-474F-A9B1-922C256FA845}">
      <dgm:prSet/>
      <dgm:spPr/>
      <dgm:t>
        <a:bodyPr/>
        <a:lstStyle/>
        <a:p>
          <a:endParaRPr lang="en-US" sz="1200"/>
        </a:p>
      </dgm:t>
    </dgm:pt>
    <dgm:pt modelId="{7F984C6A-6E9C-DC49-8DB4-34BE005F757B}" type="sibTrans" cxnId="{D0A842C7-A04D-474F-A9B1-922C256FA845}">
      <dgm:prSet/>
      <dgm:spPr/>
      <dgm:t>
        <a:bodyPr/>
        <a:lstStyle/>
        <a:p>
          <a:endParaRPr lang="en-US" sz="1200"/>
        </a:p>
      </dgm:t>
    </dgm:pt>
    <dgm:pt modelId="{FF4C4664-8543-C747-93DB-7D064F837397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De </a:t>
          </a:r>
          <a:r>
            <a:rPr lang="en-US" sz="2400" dirty="0" err="1">
              <a:solidFill>
                <a:srgbClr val="002060"/>
              </a:solidFill>
            </a:rPr>
            <a:t>behandelmogelijkheden</a:t>
          </a:r>
          <a:endParaRPr lang="en-US" sz="2400" dirty="0">
            <a:solidFill>
              <a:srgbClr val="002060"/>
            </a:solidFill>
          </a:endParaRP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8C68B-81E1-4647-8CB2-EA689F38D062}" type="pres">
      <dgm:prSet presAssocID="{D23AAE8B-9A25-7D4C-A928-2F88D676DE31}" presName="parentLin" presStyleCnt="0"/>
      <dgm:spPr/>
    </dgm:pt>
    <dgm:pt modelId="{CB8C0A3E-F129-C547-AB0D-23A662561E45}" type="pres">
      <dgm:prSet presAssocID="{D23AAE8B-9A25-7D4C-A928-2F88D676DE31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FDEE4CA0-D2F6-E047-942C-714237CF28FE}" type="pres">
      <dgm:prSet presAssocID="{D23AAE8B-9A25-7D4C-A928-2F88D676DE31}" presName="parentText" presStyleLbl="node1" presStyleIdx="0" presStyleCnt="3" custScaleX="1226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E59D1D-CC7D-7041-9432-12C38666C986}" type="pres">
      <dgm:prSet presAssocID="{D23AAE8B-9A25-7D4C-A928-2F88D676DE31}" presName="negativeSpace" presStyleCnt="0"/>
      <dgm:spPr/>
    </dgm:pt>
    <dgm:pt modelId="{3B6A9D3C-16A9-1242-B694-1C9F6D804A67}" type="pres">
      <dgm:prSet presAssocID="{D23AAE8B-9A25-7D4C-A928-2F88D676DE31}" presName="childText" presStyleLbl="conFgAcc1" presStyleIdx="0" presStyleCnt="3">
        <dgm:presLayoutVars>
          <dgm:bulletEnabled val="1"/>
        </dgm:presLayoutVars>
      </dgm:prSet>
      <dgm:spPr/>
    </dgm:pt>
    <dgm:pt modelId="{D33AFC81-C6C5-9744-8A30-8A0D933B78E1}" type="pres">
      <dgm:prSet presAssocID="{9D9D5B50-B6F1-0544-8DF3-9915B8A8FC07}" presName="spaceBetweenRectangles" presStyleCnt="0"/>
      <dgm:spPr/>
    </dgm:pt>
    <dgm:pt modelId="{EEFCB295-53C7-6B48-9E60-5E0DE4943547}" type="pres">
      <dgm:prSet presAssocID="{DE6DCD91-794C-954A-9340-96D6779DC7E0}" presName="parentLin" presStyleCnt="0"/>
      <dgm:spPr/>
    </dgm:pt>
    <dgm:pt modelId="{A9B5398A-241E-F847-9E65-DBEB5DCCB50D}" type="pres">
      <dgm:prSet presAssocID="{DE6DCD91-794C-954A-9340-96D6779DC7E0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9C9952A5-C2A0-014D-829C-51CE8E801B6E}" type="pres">
      <dgm:prSet presAssocID="{DE6DCD91-794C-954A-9340-96D6779DC7E0}" presName="parentText" presStyleLbl="node1" presStyleIdx="1" presStyleCnt="3" custScaleX="1226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1F9C24-3CD3-0142-964D-A045C1F8176E}" type="pres">
      <dgm:prSet presAssocID="{DE6DCD91-794C-954A-9340-96D6779DC7E0}" presName="negativeSpace" presStyleCnt="0"/>
      <dgm:spPr/>
    </dgm:pt>
    <dgm:pt modelId="{F762E007-687B-B644-B25A-05A5E2E907FB}" type="pres">
      <dgm:prSet presAssocID="{DE6DCD91-794C-954A-9340-96D6779DC7E0}" presName="childText" presStyleLbl="conFgAcc1" presStyleIdx="1" presStyleCnt="3">
        <dgm:presLayoutVars>
          <dgm:bulletEnabled val="1"/>
        </dgm:presLayoutVars>
      </dgm:prSet>
      <dgm:spPr/>
    </dgm:pt>
    <dgm:pt modelId="{23676805-E409-B54F-A40D-2446C70AEC37}" type="pres">
      <dgm:prSet presAssocID="{7F984C6A-6E9C-DC49-8DB4-34BE005F757B}" presName="spaceBetweenRectangles" presStyleCnt="0"/>
      <dgm:spPr/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1" presStyleCnt="3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2" presStyleCnt="3" custScaleX="1226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A55F35-FBE0-EC45-8A58-A48D335A2CDA}" type="presOf" srcId="{D23AAE8B-9A25-7D4C-A928-2F88D676DE31}" destId="{CB8C0A3E-F129-C547-AB0D-23A662561E45}" srcOrd="0" destOrd="0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74746B7D-3925-8B4F-8644-B4A5B19B3E32}" type="presOf" srcId="{D23AAE8B-9A25-7D4C-A928-2F88D676DE31}" destId="{FDEE4CA0-D2F6-E047-942C-714237CF28FE}" srcOrd="1" destOrd="0" presId="urn:microsoft.com/office/officeart/2005/8/layout/list1"/>
    <dgm:cxn modelId="{E3AF2251-7C47-F94D-9B45-30EEC61E1716}" type="presOf" srcId="{DE6DCD91-794C-954A-9340-96D6779DC7E0}" destId="{A9B5398A-241E-F847-9E65-DBEB5DCCB50D}" srcOrd="0" destOrd="0" presId="urn:microsoft.com/office/officeart/2005/8/layout/list1"/>
    <dgm:cxn modelId="{9B042ED6-B73E-2243-96E2-9669291E682F}" type="presOf" srcId="{FF4C4664-8543-C747-93DB-7D064F837397}" destId="{FE788807-16EA-314C-BAEF-DF3422674269}" srcOrd="1" destOrd="0" presId="urn:microsoft.com/office/officeart/2005/8/layout/list1"/>
    <dgm:cxn modelId="{D0A842C7-A04D-474F-A9B1-922C256FA845}" srcId="{D81DBB91-5A2A-BB4D-BCFB-90F96E6CAE1C}" destId="{DE6DCD91-794C-954A-9340-96D6779DC7E0}" srcOrd="1" destOrd="0" parTransId="{75F7A743-9245-E843-91FD-F16AF0AE482C}" sibTransId="{7F984C6A-6E9C-DC49-8DB4-34BE005F757B}"/>
    <dgm:cxn modelId="{0363E268-4A68-FB4D-B68F-686252176719}" type="presOf" srcId="{FF4C4664-8543-C747-93DB-7D064F837397}" destId="{5F2EE45E-1B7B-2442-885E-C146A9BB282A}" srcOrd="0" destOrd="0" presId="urn:microsoft.com/office/officeart/2005/8/layout/list1"/>
    <dgm:cxn modelId="{924E678E-526E-2A4E-B01E-5A047F45B465}" type="presOf" srcId="{DE6DCD91-794C-954A-9340-96D6779DC7E0}" destId="{9C9952A5-C2A0-014D-829C-51CE8E801B6E}" srcOrd="1" destOrd="0" presId="urn:microsoft.com/office/officeart/2005/8/layout/list1"/>
    <dgm:cxn modelId="{C1BD048E-1955-824A-9F0A-A7369676A93C}" srcId="{D81DBB91-5A2A-BB4D-BCFB-90F96E6CAE1C}" destId="{FF4C4664-8543-C747-93DB-7D064F837397}" srcOrd="2" destOrd="0" parTransId="{B676EB63-B3EF-7E4E-9DC8-8285F3CCFBD7}" sibTransId="{E03888E6-68BB-1B4F-9AC8-8065F5EB5F04}"/>
    <dgm:cxn modelId="{E3159F1A-9F39-7C4B-9F03-E1931DB1A8E7}" srcId="{D81DBB91-5A2A-BB4D-BCFB-90F96E6CAE1C}" destId="{D23AAE8B-9A25-7D4C-A928-2F88D676DE31}" srcOrd="0" destOrd="0" parTransId="{E3BBE3EF-81F9-264E-94E2-45D09BAA3CF8}" sibTransId="{9D9D5B50-B6F1-0544-8DF3-9915B8A8FC07}"/>
    <dgm:cxn modelId="{89E21AD5-DB10-BC40-98DC-D60BBFC69825}" type="presParOf" srcId="{534D9DF1-9511-4B43-8B7A-985D9D726505}" destId="{5498C68B-81E1-4647-8CB2-EA689F38D062}" srcOrd="0" destOrd="0" presId="urn:microsoft.com/office/officeart/2005/8/layout/list1"/>
    <dgm:cxn modelId="{DB7F083A-5739-B845-9F2E-9508A2E4FABD}" type="presParOf" srcId="{5498C68B-81E1-4647-8CB2-EA689F38D062}" destId="{CB8C0A3E-F129-C547-AB0D-23A662561E45}" srcOrd="0" destOrd="0" presId="urn:microsoft.com/office/officeart/2005/8/layout/list1"/>
    <dgm:cxn modelId="{C0FE471B-9D61-F442-B6D4-82195FF45A9A}" type="presParOf" srcId="{5498C68B-81E1-4647-8CB2-EA689F38D062}" destId="{FDEE4CA0-D2F6-E047-942C-714237CF28FE}" srcOrd="1" destOrd="0" presId="urn:microsoft.com/office/officeart/2005/8/layout/list1"/>
    <dgm:cxn modelId="{61093705-EB43-CA4C-B5BF-82231EE22D30}" type="presParOf" srcId="{534D9DF1-9511-4B43-8B7A-985D9D726505}" destId="{18E59D1D-CC7D-7041-9432-12C38666C986}" srcOrd="1" destOrd="0" presId="urn:microsoft.com/office/officeart/2005/8/layout/list1"/>
    <dgm:cxn modelId="{66B7A69A-DC2F-B042-8FE4-B6E011FF3F0D}" type="presParOf" srcId="{534D9DF1-9511-4B43-8B7A-985D9D726505}" destId="{3B6A9D3C-16A9-1242-B694-1C9F6D804A67}" srcOrd="2" destOrd="0" presId="urn:microsoft.com/office/officeart/2005/8/layout/list1"/>
    <dgm:cxn modelId="{AC8E6A94-C8F5-D24C-91E8-87D02515C88B}" type="presParOf" srcId="{534D9DF1-9511-4B43-8B7A-985D9D726505}" destId="{D33AFC81-C6C5-9744-8A30-8A0D933B78E1}" srcOrd="3" destOrd="0" presId="urn:microsoft.com/office/officeart/2005/8/layout/list1"/>
    <dgm:cxn modelId="{45FA6A88-6416-8844-9F30-630F15520A1B}" type="presParOf" srcId="{534D9DF1-9511-4B43-8B7A-985D9D726505}" destId="{EEFCB295-53C7-6B48-9E60-5E0DE4943547}" srcOrd="4" destOrd="0" presId="urn:microsoft.com/office/officeart/2005/8/layout/list1"/>
    <dgm:cxn modelId="{A8E571B2-DB91-7443-BC25-3932E10E2446}" type="presParOf" srcId="{EEFCB295-53C7-6B48-9E60-5E0DE4943547}" destId="{A9B5398A-241E-F847-9E65-DBEB5DCCB50D}" srcOrd="0" destOrd="0" presId="urn:microsoft.com/office/officeart/2005/8/layout/list1"/>
    <dgm:cxn modelId="{1150F558-EA2F-C74E-86D9-8C5FE603B185}" type="presParOf" srcId="{EEFCB295-53C7-6B48-9E60-5E0DE4943547}" destId="{9C9952A5-C2A0-014D-829C-51CE8E801B6E}" srcOrd="1" destOrd="0" presId="urn:microsoft.com/office/officeart/2005/8/layout/list1"/>
    <dgm:cxn modelId="{66FE41FA-2524-9F4B-B5CC-3BCF9F78C7DE}" type="presParOf" srcId="{534D9DF1-9511-4B43-8B7A-985D9D726505}" destId="{F81F9C24-3CD3-0142-964D-A045C1F8176E}" srcOrd="5" destOrd="0" presId="urn:microsoft.com/office/officeart/2005/8/layout/list1"/>
    <dgm:cxn modelId="{D21B2364-83CB-CA43-AD74-0022A5952AD8}" type="presParOf" srcId="{534D9DF1-9511-4B43-8B7A-985D9D726505}" destId="{F762E007-687B-B644-B25A-05A5E2E907FB}" srcOrd="6" destOrd="0" presId="urn:microsoft.com/office/officeart/2005/8/layout/list1"/>
    <dgm:cxn modelId="{C93202D9-F599-1D48-B20A-D173AC622DDC}" type="presParOf" srcId="{534D9DF1-9511-4B43-8B7A-985D9D726505}" destId="{23676805-E409-B54F-A40D-2446C70AEC37}" srcOrd="7" destOrd="0" presId="urn:microsoft.com/office/officeart/2005/8/layout/list1"/>
    <dgm:cxn modelId="{CB05E618-D470-8448-8AC3-624405D03FEB}" type="presParOf" srcId="{534D9DF1-9511-4B43-8B7A-985D9D726505}" destId="{B31C00DF-F86D-7640-AE74-3B2EBB848F0B}" srcOrd="8" destOrd="0" presId="urn:microsoft.com/office/officeart/2005/8/layout/list1"/>
    <dgm:cxn modelId="{52EFA59A-E8E3-7B40-9C8A-BA16EFAC8A9F}" type="presParOf" srcId="{B31C00DF-F86D-7640-AE74-3B2EBB848F0B}" destId="{5F2EE45E-1B7B-2442-885E-C146A9BB282A}" srcOrd="0" destOrd="0" presId="urn:microsoft.com/office/officeart/2005/8/layout/list1"/>
    <dgm:cxn modelId="{166947CF-E667-B943-B1A3-64122AF067CD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9" destOrd="0" presId="urn:microsoft.com/office/officeart/2005/8/layout/list1"/>
    <dgm:cxn modelId="{4A8B6E06-E044-9648-A73F-1F6E516C7B4B}" type="presParOf" srcId="{534D9DF1-9511-4B43-8B7A-985D9D726505}" destId="{A766B7F9-FA67-A245-9676-27F8D9657C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41915" y="1429"/>
          <a:ext cx="6186823" cy="719654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 	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ADC95F29-088A-1D47-B8E2-5FF7A048E17C}">
      <dgm:prSet phldrT="[Text]" custT="1"/>
      <dgm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	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C0224C3-76B2-1D41-92CA-1475C18B1961}" type="parTrans" cxnId="{71B89757-08AE-2744-B75D-BC23970A0D55}">
      <dgm:prSet/>
      <dgm:spPr/>
      <dgm:t>
        <a:bodyPr/>
        <a:lstStyle/>
        <a:p>
          <a:endParaRPr lang="en-US"/>
        </a:p>
      </dgm:t>
    </dgm:pt>
    <dgm:pt modelId="{73B59CC9-90E3-5243-9745-B66C8CFCBFE8}" type="sibTrans" cxnId="{71B89757-08AE-2744-B75D-BC23970A0D55}">
      <dgm:prSet/>
      <dgm:spPr/>
      <dgm:t>
        <a:bodyPr/>
        <a:lstStyle/>
        <a:p>
          <a:endParaRPr lang="en-US"/>
        </a:p>
      </dgm:t>
    </dgm:pt>
    <dgm:pt modelId="{2B3998D4-8F43-0B4D-BE33-FE12EB1DE51C}">
      <dgm:prSet phldrT="[Text]" custT="1"/>
      <dgm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Time: 	8-12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wkn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met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persoonlijke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begeleiding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in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afbouw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65F4EEB1-0FDA-AC45-930A-373E2B2E56D2}" type="parTrans" cxnId="{8942AEEB-5FE1-DB4C-AD8E-7B906B4A8C25}">
      <dgm:prSet/>
      <dgm:spPr/>
      <dgm:t>
        <a:bodyPr/>
        <a:lstStyle/>
        <a:p>
          <a:endParaRPr lang="en-US"/>
        </a:p>
      </dgm:t>
    </dgm:pt>
    <dgm:pt modelId="{FD14DF0D-9268-374D-BCAE-5B2C358B7406}" type="sibTrans" cxnId="{8942AEEB-5FE1-DB4C-AD8E-7B906B4A8C25}">
      <dgm:prSet/>
      <dgm:spPr/>
      <dgm:t>
        <a:bodyPr/>
        <a:lstStyle/>
        <a:p>
          <a:endParaRPr lang="en-US"/>
        </a:p>
      </dgm:t>
    </dgm:pt>
    <dgm:pt modelId="{468CECDE-BE4C-094B-AD9E-6B074443D32C}">
      <dgm:prSet phldrT="[Text]" custT="1"/>
      <dgm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		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	</a:t>
          </a:r>
        </a:p>
      </dgm:t>
    </dgm:pt>
    <dgm:pt modelId="{ACCA0BF5-BA4D-6442-A620-779ECC2CB29E}" type="parTrans" cxnId="{84A9B5FB-3587-EA40-80C7-D51C111B01FB}">
      <dgm:prSet/>
      <dgm:spPr/>
      <dgm:t>
        <a:bodyPr/>
        <a:lstStyle/>
        <a:p>
          <a:endParaRPr lang="en-US"/>
        </a:p>
      </dgm:t>
    </dgm:pt>
    <dgm:pt modelId="{B78D2EB9-D4B4-BF41-BF82-C2B7CD15F72C}" type="sibTrans" cxnId="{84A9B5FB-3587-EA40-80C7-D51C111B01FB}">
      <dgm:prSet/>
      <dgm:spPr/>
      <dgm:t>
        <a:bodyPr/>
        <a:lstStyle/>
        <a:p>
          <a:endParaRPr lang="en-US"/>
        </a:p>
      </dgm:t>
    </dgm:pt>
    <dgm:pt modelId="{899320F8-E4DF-FB47-AE76-80D7D11B2533}">
      <dgm:prSet phldrT="[Text]" custT="1"/>
      <dgm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plan later “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terugkommoment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”</a:t>
          </a:r>
        </a:p>
      </dgm:t>
    </dgm:pt>
    <dgm:pt modelId="{08825530-F750-254E-8582-E39F31AE9208}" type="parTrans" cxnId="{75022159-57E4-7E49-97DD-077FBD9F73FF}">
      <dgm:prSet/>
      <dgm:spPr/>
      <dgm:t>
        <a:bodyPr/>
        <a:lstStyle/>
        <a:p>
          <a:endParaRPr lang="en-US"/>
        </a:p>
      </dgm:t>
    </dgm:pt>
    <dgm:pt modelId="{E318EFCC-EFE4-A345-91B1-89B9F61225C4}" type="sibTrans" cxnId="{75022159-57E4-7E49-97DD-077FBD9F73FF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 custScaleY="6965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42AEEB-5FE1-DB4C-AD8E-7B906B4A8C25}" srcId="{FF4C4664-8543-C747-93DB-7D064F837397}" destId="{2B3998D4-8F43-0B4D-BE33-FE12EB1DE51C}" srcOrd="3" destOrd="0" parTransId="{65F4EEB1-0FDA-AC45-930A-373E2B2E56D2}" sibTransId="{FD14DF0D-9268-374D-BCAE-5B2C358B7406}"/>
    <dgm:cxn modelId="{71B89757-08AE-2744-B75D-BC23970A0D55}" srcId="{FF4C4664-8543-C747-93DB-7D064F837397}" destId="{ADC95F29-088A-1D47-B8E2-5FF7A048E17C}" srcOrd="1" destOrd="0" parTransId="{5C0224C3-76B2-1D41-92CA-1475C18B1961}" sibTransId="{73B59CC9-90E3-5243-9745-B66C8CFCBFE8}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C9DC504E-0946-7E45-BA3E-915B3D4A9295}" type="presOf" srcId="{2B3998D4-8F43-0B4D-BE33-FE12EB1DE51C}" destId="{A766B7F9-FA67-A245-9676-27F8D9657CCD}" srcOrd="0" destOrd="3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2DD84954-3AD3-2445-BB08-42D8A6A4C266}" type="presOf" srcId="{ADC95F29-088A-1D47-B8E2-5FF7A048E17C}" destId="{A766B7F9-FA67-A245-9676-27F8D9657CCD}" srcOrd="0" destOrd="1" presId="urn:microsoft.com/office/officeart/2005/8/layout/list1"/>
    <dgm:cxn modelId="{ADA70058-3982-1C4A-9AA3-CB84C122F298}" type="presOf" srcId="{899320F8-E4DF-FB47-AE76-80D7D11B2533}" destId="{A766B7F9-FA67-A245-9676-27F8D9657CCD}" srcOrd="0" destOrd="4" presId="urn:microsoft.com/office/officeart/2005/8/layout/list1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84A9B5FB-3587-EA40-80C7-D51C111B01FB}" srcId="{FF4C4664-8543-C747-93DB-7D064F837397}" destId="{468CECDE-BE4C-094B-AD9E-6B074443D32C}" srcOrd="2" destOrd="0" parTransId="{ACCA0BF5-BA4D-6442-A620-779ECC2CB29E}" sibTransId="{B78D2EB9-D4B4-BF41-BF82-C2B7CD15F72C}"/>
    <dgm:cxn modelId="{72EAC96E-80A4-CF47-B8FF-A065D62A4809}" type="presOf" srcId="{468CECDE-BE4C-094B-AD9E-6B074443D32C}" destId="{A766B7F9-FA67-A245-9676-27F8D9657CCD}" srcOrd="0" destOrd="2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75022159-57E4-7E49-97DD-077FBD9F73FF}" srcId="{2B3998D4-8F43-0B4D-BE33-FE12EB1DE51C}" destId="{899320F8-E4DF-FB47-AE76-80D7D11B2533}" srcOrd="0" destOrd="0" parTransId="{08825530-F750-254E-8582-E39F31AE9208}" sibTransId="{E318EFCC-EFE4-A345-91B1-89B9F61225C4}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41915" y="68193"/>
          <a:ext cx="6186823" cy="19188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Algemeen</a:t>
          </a:r>
          <a:endParaRPr lang="en-US" sz="3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1027593"/>
          <a:ext cx="8838319" cy="22522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Bied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altijd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oefentherapie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aan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466834D5-13F5-2340-94BE-3055C19E3900}">
      <dgm:prSet phldrT="[Text]" custT="1"/>
      <dgm:spPr>
        <a:xfrm>
          <a:off x="0" y="1027593"/>
          <a:ext cx="8838319" cy="22522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6C7987-990A-A74F-8ED0-6A6EA230362A}" type="parTrans" cxnId="{2E8ED22A-9AE0-204B-B86A-E970B272467F}">
      <dgm:prSet/>
      <dgm:spPr/>
      <dgm:t>
        <a:bodyPr/>
        <a:lstStyle/>
        <a:p>
          <a:endParaRPr lang="nl-NL"/>
        </a:p>
      </dgm:t>
    </dgm:pt>
    <dgm:pt modelId="{F83991BA-5228-4241-B56A-4A8E2006BDB8}" type="sibTrans" cxnId="{2E8ED22A-9AE0-204B-B86A-E970B272467F}">
      <dgm:prSet/>
      <dgm:spPr/>
      <dgm:t>
        <a:bodyPr/>
        <a:lstStyle/>
        <a:p>
          <a:endParaRPr lang="nl-NL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2E8ED22A-9AE0-204B-B86A-E970B272467F}" srcId="{FF4C4664-8543-C747-93DB-7D064F837397}" destId="{466834D5-13F5-2340-94BE-3055C19E3900}" srcOrd="1" destOrd="0" parTransId="{936C7987-990A-A74F-8ED0-6A6EA230362A}" sibTransId="{F83991BA-5228-4241-B56A-4A8E2006BDB8}"/>
    <dgm:cxn modelId="{5F6C6CD6-07DF-FC46-BDC4-E66F2DD6BCB4}" type="presOf" srcId="{466834D5-13F5-2340-94BE-3055C19E3900}" destId="{A766B7F9-FA67-A245-9676-27F8D9657CCD}" srcOrd="0" destOrd="1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AAE8B-9A25-7D4C-A928-2F88D676DE31}">
      <dgm:prSet phldrT="[Text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</a:rPr>
            <a:t>De </a:t>
          </a:r>
          <a:r>
            <a:rPr lang="en-US" sz="3200" dirty="0" err="1">
              <a:solidFill>
                <a:srgbClr val="002060"/>
              </a:solidFill>
            </a:rPr>
            <a:t>aandoening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en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mogelijke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gevolgen</a:t>
          </a:r>
          <a:endParaRPr lang="en-US" sz="3200" dirty="0">
            <a:solidFill>
              <a:srgbClr val="002060"/>
            </a:solidFill>
          </a:endParaRPr>
        </a:p>
      </dgm:t>
    </dgm:pt>
    <dgm:pt modelId="{E3BBE3EF-81F9-264E-94E2-45D09BAA3CF8}" type="parTrans" cxnId="{E3159F1A-9F39-7C4B-9F03-E1931DB1A8E7}">
      <dgm:prSet/>
      <dgm:spPr/>
      <dgm:t>
        <a:bodyPr/>
        <a:lstStyle/>
        <a:p>
          <a:endParaRPr lang="en-US" sz="1200"/>
        </a:p>
      </dgm:t>
    </dgm:pt>
    <dgm:pt modelId="{9D9D5B50-B6F1-0544-8DF3-9915B8A8FC07}" type="sibTrans" cxnId="{E3159F1A-9F39-7C4B-9F03-E1931DB1A8E7}">
      <dgm:prSet/>
      <dgm:spPr/>
      <dgm:t>
        <a:bodyPr/>
        <a:lstStyle/>
        <a:p>
          <a:endParaRPr lang="en-US" sz="1200"/>
        </a:p>
      </dgm:t>
    </dgm:pt>
    <dgm:pt modelId="{FF4C4664-8543-C747-93DB-7D064F837397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Artrose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omvat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veranderingen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voor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kraakbeen</a:t>
          </a:r>
          <a:r>
            <a:rPr lang="en-US" sz="2400" dirty="0">
              <a:solidFill>
                <a:srgbClr val="002060"/>
              </a:solidFill>
            </a:rPr>
            <a:t>, bot, </a:t>
          </a:r>
          <a:r>
            <a:rPr lang="en-US" sz="2400" dirty="0" err="1">
              <a:solidFill>
                <a:srgbClr val="002060"/>
              </a:solidFill>
            </a:rPr>
            <a:t>gewrichtskapsel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en</a:t>
          </a:r>
          <a:r>
            <a:rPr lang="en-US" sz="2400" dirty="0">
              <a:solidFill>
                <a:srgbClr val="002060"/>
              </a:solidFill>
            </a:rPr>
            <a:t> –</a:t>
          </a:r>
          <a:r>
            <a:rPr lang="en-US" sz="2400" dirty="0" err="1">
              <a:solidFill>
                <a:srgbClr val="002060"/>
              </a:solidFill>
            </a:rPr>
            <a:t>banden</a:t>
          </a:r>
          <a:r>
            <a:rPr lang="en-US" sz="2400" dirty="0">
              <a:solidFill>
                <a:srgbClr val="002060"/>
              </a:solidFill>
            </a:rPr>
            <a:t>, </a:t>
          </a:r>
          <a:r>
            <a:rPr lang="en-US" sz="2400" dirty="0" err="1">
              <a:solidFill>
                <a:srgbClr val="002060"/>
              </a:solidFill>
            </a:rPr>
            <a:t>spieren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en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pezen</a:t>
          </a:r>
          <a:r>
            <a:rPr lang="en-US" sz="2400" dirty="0">
              <a:solidFill>
                <a:srgbClr val="002060"/>
              </a:solidFill>
            </a:rPr>
            <a:t>.</a:t>
          </a: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6316885F-519E-0E40-980E-A7488B609FD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Geen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natuurlijk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gevolg</a:t>
          </a:r>
          <a:r>
            <a:rPr lang="en-US" sz="2400" dirty="0">
              <a:solidFill>
                <a:srgbClr val="002060"/>
              </a:solidFill>
            </a:rPr>
            <a:t> van </a:t>
          </a:r>
          <a:r>
            <a:rPr lang="en-US" sz="2400" b="1" dirty="0" err="1">
              <a:solidFill>
                <a:srgbClr val="002060"/>
              </a:solidFill>
            </a:rPr>
            <a:t>verouderen</a:t>
          </a:r>
          <a:endParaRPr lang="en-US" sz="2400" b="1" dirty="0">
            <a:solidFill>
              <a:srgbClr val="002060"/>
            </a:solidFill>
          </a:endParaRPr>
        </a:p>
      </dgm:t>
    </dgm:pt>
    <dgm:pt modelId="{92AD4674-7E6D-0645-BE7D-B452A521F4AE}" type="parTrans" cxnId="{4C6AF0C9-5793-9242-9B58-37478A0C14F9}">
      <dgm:prSet/>
      <dgm:spPr/>
      <dgm:t>
        <a:bodyPr/>
        <a:lstStyle/>
        <a:p>
          <a:endParaRPr lang="en-US"/>
        </a:p>
      </dgm:t>
    </dgm:pt>
    <dgm:pt modelId="{B1AFC996-BFC2-F642-AB2E-EE76A9CD886C}" type="sibTrans" cxnId="{4C6AF0C9-5793-9242-9B58-37478A0C14F9}">
      <dgm:prSet/>
      <dgm:spPr/>
      <dgm:t>
        <a:bodyPr/>
        <a:lstStyle/>
        <a:p>
          <a:endParaRPr lang="en-US"/>
        </a:p>
      </dgm:t>
    </dgm:pt>
    <dgm:pt modelId="{A41901E1-1219-684F-B2EF-242C2F495F8D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>
              <a:solidFill>
                <a:srgbClr val="002060"/>
              </a:solidFill>
            </a:rPr>
            <a:t> RX </a:t>
          </a:r>
          <a:r>
            <a:rPr lang="en-US" sz="2400" b="1" dirty="0" err="1">
              <a:solidFill>
                <a:srgbClr val="002060"/>
              </a:solidFill>
            </a:rPr>
            <a:t>niet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nodig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voor</a:t>
          </a:r>
          <a:r>
            <a:rPr lang="en-US" sz="2400" dirty="0">
              <a:solidFill>
                <a:srgbClr val="002060"/>
              </a:solidFill>
            </a:rPr>
            <a:t> diagnose</a:t>
          </a:r>
        </a:p>
      </dgm:t>
    </dgm:pt>
    <dgm:pt modelId="{E74565DF-4447-4044-9ECF-8C9FDA14D212}" type="parTrans" cxnId="{4E1CA9C0-0452-5D4D-B2B8-183C10D957B4}">
      <dgm:prSet/>
      <dgm:spPr/>
      <dgm:t>
        <a:bodyPr/>
        <a:lstStyle/>
        <a:p>
          <a:endParaRPr lang="en-US"/>
        </a:p>
      </dgm:t>
    </dgm:pt>
    <dgm:pt modelId="{795B78AC-5BDB-5240-99EF-EF4EDE539F58}" type="sibTrans" cxnId="{4E1CA9C0-0452-5D4D-B2B8-183C10D957B4}">
      <dgm:prSet/>
      <dgm:spPr/>
      <dgm:t>
        <a:bodyPr/>
        <a:lstStyle/>
        <a:p>
          <a:endParaRPr lang="en-US"/>
        </a:p>
      </dgm:t>
    </dgm:pt>
    <dgm:pt modelId="{185571AF-AE30-FA49-AD1F-AF30B33769A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Verloopt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vari</a:t>
          </a:r>
          <a:r>
            <a:rPr lang="nl-BE" sz="2400" b="1" dirty="0">
              <a:solidFill>
                <a:srgbClr val="002060"/>
              </a:solidFill>
            </a:rPr>
            <a:t>ëert </a:t>
          </a:r>
          <a:r>
            <a:rPr lang="nl-BE" sz="2400" dirty="0">
              <a:solidFill>
                <a:srgbClr val="002060"/>
              </a:solidFill>
            </a:rPr>
            <a:t>sterk van persoon tot persoon en</a:t>
          </a:r>
          <a:endParaRPr lang="en-US" sz="2400" dirty="0">
            <a:solidFill>
              <a:srgbClr val="002060"/>
            </a:solidFill>
          </a:endParaRPr>
        </a:p>
      </dgm:t>
    </dgm:pt>
    <dgm:pt modelId="{AA37E134-7D3F-DC42-811E-B982B10A34DF}" type="parTrans" cxnId="{1ECD71B9-79C5-B340-B4D3-868D80CF82B0}">
      <dgm:prSet/>
      <dgm:spPr/>
      <dgm:t>
        <a:bodyPr/>
        <a:lstStyle/>
        <a:p>
          <a:endParaRPr lang="en-US"/>
        </a:p>
      </dgm:t>
    </dgm:pt>
    <dgm:pt modelId="{3A98CF19-D626-EC46-B208-DC2168BDB5A6}" type="sibTrans" cxnId="{1ECD71B9-79C5-B340-B4D3-868D80CF82B0}">
      <dgm:prSet/>
      <dgm:spPr/>
      <dgm:t>
        <a:bodyPr/>
        <a:lstStyle/>
        <a:p>
          <a:endParaRPr lang="en-US"/>
        </a:p>
      </dgm:t>
    </dgm:pt>
    <dgm:pt modelId="{889EFC5C-17DC-324A-BB0C-8134EEC278C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nl-BE" sz="2400" dirty="0">
              <a:solidFill>
                <a:srgbClr val="002060"/>
              </a:solidFill>
            </a:rPr>
            <a:t> komt voor </a:t>
          </a:r>
          <a:r>
            <a:rPr lang="nl-BE" sz="2400" b="1" dirty="0">
              <a:solidFill>
                <a:srgbClr val="002060"/>
              </a:solidFill>
            </a:rPr>
            <a:t>met periodes </a:t>
          </a:r>
          <a:r>
            <a:rPr lang="nl-BE" sz="2400" dirty="0">
              <a:solidFill>
                <a:srgbClr val="002060"/>
              </a:solidFill>
            </a:rPr>
            <a:t>van klachten</a:t>
          </a:r>
          <a:endParaRPr lang="en-US" sz="2400" dirty="0">
            <a:solidFill>
              <a:srgbClr val="002060"/>
            </a:solidFill>
          </a:endParaRPr>
        </a:p>
      </dgm:t>
    </dgm:pt>
    <dgm:pt modelId="{8A65B411-D569-A24A-B0C1-6A2390859F2A}" type="parTrans" cxnId="{3A04D018-9F1E-BA4B-9081-AF731300FCBD}">
      <dgm:prSet/>
      <dgm:spPr/>
      <dgm:t>
        <a:bodyPr/>
        <a:lstStyle/>
        <a:p>
          <a:endParaRPr lang="en-US"/>
        </a:p>
      </dgm:t>
    </dgm:pt>
    <dgm:pt modelId="{8AB7013F-0935-2A40-8DE8-997B6C1EAB51}" type="sibTrans" cxnId="{3A04D018-9F1E-BA4B-9081-AF731300FCBD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8C68B-81E1-4647-8CB2-EA689F38D062}" type="pres">
      <dgm:prSet presAssocID="{D23AAE8B-9A25-7D4C-A928-2F88D676DE31}" presName="parentLin" presStyleCnt="0"/>
      <dgm:spPr/>
    </dgm:pt>
    <dgm:pt modelId="{CB8C0A3E-F129-C547-AB0D-23A662561E45}" type="pres">
      <dgm:prSet presAssocID="{D23AAE8B-9A25-7D4C-A928-2F88D676DE31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DEE4CA0-D2F6-E047-942C-714237CF28FE}" type="pres">
      <dgm:prSet presAssocID="{D23AAE8B-9A25-7D4C-A928-2F88D676DE31}" presName="parentText" presStyleLbl="node1" presStyleIdx="0" presStyleCnt="1" custScaleX="12840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E59D1D-CC7D-7041-9432-12C38666C986}" type="pres">
      <dgm:prSet presAssocID="{D23AAE8B-9A25-7D4C-A928-2F88D676DE31}" presName="negativeSpace" presStyleCnt="0"/>
      <dgm:spPr/>
    </dgm:pt>
    <dgm:pt modelId="{3B6A9D3C-16A9-1242-B694-1C9F6D804A67}" type="pres">
      <dgm:prSet presAssocID="{D23AAE8B-9A25-7D4C-A928-2F88D676DE3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4C6AF0C9-5793-9242-9B58-37478A0C14F9}" srcId="{D23AAE8B-9A25-7D4C-A928-2F88D676DE31}" destId="{6316885F-519E-0E40-980E-A7488B609FD6}" srcOrd="1" destOrd="0" parTransId="{92AD4674-7E6D-0645-BE7D-B452A521F4AE}" sibTransId="{B1AFC996-BFC2-F642-AB2E-EE76A9CD886C}"/>
    <dgm:cxn modelId="{3A04D018-9F1E-BA4B-9081-AF731300FCBD}" srcId="{D23AAE8B-9A25-7D4C-A928-2F88D676DE31}" destId="{889EFC5C-17DC-324A-BB0C-8134EEC278CC}" srcOrd="4" destOrd="0" parTransId="{8A65B411-D569-A24A-B0C1-6A2390859F2A}" sibTransId="{8AB7013F-0935-2A40-8DE8-997B6C1EAB51}"/>
    <dgm:cxn modelId="{1ECD71B9-79C5-B340-B4D3-868D80CF82B0}" srcId="{D23AAE8B-9A25-7D4C-A928-2F88D676DE31}" destId="{185571AF-AE30-FA49-AD1F-AF30B33769AC}" srcOrd="3" destOrd="0" parTransId="{AA37E134-7D3F-DC42-811E-B982B10A34DF}" sibTransId="{3A98CF19-D626-EC46-B208-DC2168BDB5A6}"/>
    <dgm:cxn modelId="{A1164D08-2363-7F4C-A949-F6FDDC4E455E}" type="presOf" srcId="{889EFC5C-17DC-324A-BB0C-8134EEC278CC}" destId="{3B6A9D3C-16A9-1242-B694-1C9F6D804A67}" srcOrd="0" destOrd="4" presId="urn:microsoft.com/office/officeart/2005/8/layout/list1"/>
    <dgm:cxn modelId="{5C7EF617-3B18-284D-91DC-48AB3524701C}" type="presOf" srcId="{FF4C4664-8543-C747-93DB-7D064F837397}" destId="{3B6A9D3C-16A9-1242-B694-1C9F6D804A67}" srcOrd="0" destOrd="0" presId="urn:microsoft.com/office/officeart/2005/8/layout/list1"/>
    <dgm:cxn modelId="{4E1CA9C0-0452-5D4D-B2B8-183C10D957B4}" srcId="{D23AAE8B-9A25-7D4C-A928-2F88D676DE31}" destId="{A41901E1-1219-684F-B2EF-242C2F495F8D}" srcOrd="2" destOrd="0" parTransId="{E74565DF-4447-4044-9ECF-8C9FDA14D212}" sibTransId="{795B78AC-5BDB-5240-99EF-EF4EDE539F58}"/>
    <dgm:cxn modelId="{855E8D0D-B4AC-5C4B-B358-46F1A56BB76B}" type="presOf" srcId="{185571AF-AE30-FA49-AD1F-AF30B33769AC}" destId="{3B6A9D3C-16A9-1242-B694-1C9F6D804A67}" srcOrd="0" destOrd="3" presId="urn:microsoft.com/office/officeart/2005/8/layout/list1"/>
    <dgm:cxn modelId="{C1BD048E-1955-824A-9F0A-A7369676A93C}" srcId="{D23AAE8B-9A25-7D4C-A928-2F88D676DE31}" destId="{FF4C4664-8543-C747-93DB-7D064F837397}" srcOrd="0" destOrd="0" parTransId="{B676EB63-B3EF-7E4E-9DC8-8285F3CCFBD7}" sibTransId="{E03888E6-68BB-1B4F-9AC8-8065F5EB5F04}"/>
    <dgm:cxn modelId="{D0F67EEB-70E5-7C4F-8E73-A39F28B014D9}" type="presOf" srcId="{6316885F-519E-0E40-980E-A7488B609FD6}" destId="{3B6A9D3C-16A9-1242-B694-1C9F6D804A67}" srcOrd="0" destOrd="1" presId="urn:microsoft.com/office/officeart/2005/8/layout/list1"/>
    <dgm:cxn modelId="{E5551ED5-B6AC-7244-A522-858EF0DC0703}" type="presOf" srcId="{D23AAE8B-9A25-7D4C-A928-2F88D676DE31}" destId="{FDEE4CA0-D2F6-E047-942C-714237CF28FE}" srcOrd="1" destOrd="0" presId="urn:microsoft.com/office/officeart/2005/8/layout/list1"/>
    <dgm:cxn modelId="{B6114363-03D4-E24F-B475-4E487A250C4D}" type="presOf" srcId="{D23AAE8B-9A25-7D4C-A928-2F88D676DE31}" destId="{CB8C0A3E-F129-C547-AB0D-23A662561E45}" srcOrd="0" destOrd="0" presId="urn:microsoft.com/office/officeart/2005/8/layout/list1"/>
    <dgm:cxn modelId="{E3159F1A-9F39-7C4B-9F03-E1931DB1A8E7}" srcId="{D81DBB91-5A2A-BB4D-BCFB-90F96E6CAE1C}" destId="{D23AAE8B-9A25-7D4C-A928-2F88D676DE31}" srcOrd="0" destOrd="0" parTransId="{E3BBE3EF-81F9-264E-94E2-45D09BAA3CF8}" sibTransId="{9D9D5B50-B6F1-0544-8DF3-9915B8A8FC07}"/>
    <dgm:cxn modelId="{179E04CC-5202-DC4C-AE45-34CD0C9B58E9}" type="presOf" srcId="{A41901E1-1219-684F-B2EF-242C2F495F8D}" destId="{3B6A9D3C-16A9-1242-B694-1C9F6D804A67}" srcOrd="0" destOrd="2" presId="urn:microsoft.com/office/officeart/2005/8/layout/list1"/>
    <dgm:cxn modelId="{89E21AD5-DB10-BC40-98DC-D60BBFC69825}" type="presParOf" srcId="{534D9DF1-9511-4B43-8B7A-985D9D726505}" destId="{5498C68B-81E1-4647-8CB2-EA689F38D062}" srcOrd="0" destOrd="0" presId="urn:microsoft.com/office/officeart/2005/8/layout/list1"/>
    <dgm:cxn modelId="{DE2416AA-3D3E-5940-9990-2EAE542B8E0D}" type="presParOf" srcId="{5498C68B-81E1-4647-8CB2-EA689F38D062}" destId="{CB8C0A3E-F129-C547-AB0D-23A662561E45}" srcOrd="0" destOrd="0" presId="urn:microsoft.com/office/officeart/2005/8/layout/list1"/>
    <dgm:cxn modelId="{15B3F9C0-FF6A-F44E-ADF4-7C89E2899A1C}" type="presParOf" srcId="{5498C68B-81E1-4647-8CB2-EA689F38D062}" destId="{FDEE4CA0-D2F6-E047-942C-714237CF28FE}" srcOrd="1" destOrd="0" presId="urn:microsoft.com/office/officeart/2005/8/layout/list1"/>
    <dgm:cxn modelId="{61093705-EB43-CA4C-B5BF-82231EE22D30}" type="presParOf" srcId="{534D9DF1-9511-4B43-8B7A-985D9D726505}" destId="{18E59D1D-CC7D-7041-9432-12C38666C986}" srcOrd="1" destOrd="0" presId="urn:microsoft.com/office/officeart/2005/8/layout/list1"/>
    <dgm:cxn modelId="{66B7A69A-DC2F-B042-8FE4-B6E011FF3F0D}" type="presParOf" srcId="{534D9DF1-9511-4B43-8B7A-985D9D726505}" destId="{3B6A9D3C-16A9-1242-B694-1C9F6D804A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AAE8B-9A25-7D4C-A928-2F88D676DE31}">
      <dgm:prSet phldrT="[Text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</a:rPr>
            <a:t>Het </a:t>
          </a:r>
          <a:r>
            <a:rPr lang="en-US" sz="3200" dirty="0" err="1">
              <a:solidFill>
                <a:srgbClr val="002060"/>
              </a:solidFill>
            </a:rPr>
            <a:t>belang</a:t>
          </a:r>
          <a:r>
            <a:rPr lang="en-US" sz="3200" dirty="0">
              <a:solidFill>
                <a:srgbClr val="002060"/>
              </a:solidFill>
            </a:rPr>
            <a:t> van </a:t>
          </a:r>
          <a:r>
            <a:rPr lang="en-US" sz="3200" dirty="0" err="1">
              <a:solidFill>
                <a:srgbClr val="002060"/>
              </a:solidFill>
            </a:rPr>
            <a:t>bewegen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en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gezonde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leefstijl</a:t>
          </a:r>
          <a:endParaRPr lang="en-US" sz="3200" dirty="0">
            <a:solidFill>
              <a:srgbClr val="002060"/>
            </a:solidFill>
          </a:endParaRPr>
        </a:p>
      </dgm:t>
    </dgm:pt>
    <dgm:pt modelId="{E3BBE3EF-81F9-264E-94E2-45D09BAA3CF8}" type="parTrans" cxnId="{E3159F1A-9F39-7C4B-9F03-E1931DB1A8E7}">
      <dgm:prSet/>
      <dgm:spPr/>
      <dgm:t>
        <a:bodyPr/>
        <a:lstStyle/>
        <a:p>
          <a:endParaRPr lang="en-US" sz="1200"/>
        </a:p>
      </dgm:t>
    </dgm:pt>
    <dgm:pt modelId="{9D9D5B50-B6F1-0544-8DF3-9915B8A8FC07}" type="sibTrans" cxnId="{E3159F1A-9F39-7C4B-9F03-E1931DB1A8E7}">
      <dgm:prSet/>
      <dgm:spPr/>
      <dgm:t>
        <a:bodyPr/>
        <a:lstStyle/>
        <a:p>
          <a:endParaRPr lang="en-US" sz="1200"/>
        </a:p>
      </dgm:t>
    </dgm:pt>
    <dgm:pt modelId="{FF4C4664-8543-C747-93DB-7D064F837397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 err="1">
              <a:solidFill>
                <a:srgbClr val="002060"/>
              </a:solidFill>
            </a:rPr>
            <a:t>Regelmatige</a:t>
          </a:r>
          <a:r>
            <a:rPr lang="en-US" sz="2400" b="1" dirty="0">
              <a:solidFill>
                <a:srgbClr val="002060"/>
              </a:solidFill>
            </a:rPr>
            <a:t> FA </a:t>
          </a:r>
          <a:r>
            <a:rPr lang="en-US" sz="2000" dirty="0">
              <a:solidFill>
                <a:srgbClr val="002060"/>
              </a:solidFill>
            </a:rPr>
            <a:t>en </a:t>
          </a:r>
          <a:r>
            <a:rPr lang="en-US" sz="2000" dirty="0" err="1">
              <a:solidFill>
                <a:srgbClr val="002060"/>
              </a:solidFill>
            </a:rPr>
            <a:t>specifieke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oefeningen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kunnen</a:t>
          </a:r>
          <a:r>
            <a:rPr lang="en-US" sz="2000" dirty="0">
              <a:solidFill>
                <a:srgbClr val="002060"/>
              </a:solidFill>
            </a:rPr>
            <a:t> pijn </a:t>
          </a:r>
          <a:r>
            <a:rPr lang="en-US" sz="2000" dirty="0" err="1">
              <a:solidFill>
                <a:srgbClr val="002060"/>
              </a:solidFill>
            </a:rPr>
            <a:t>verminderen</a:t>
          </a:r>
          <a:r>
            <a:rPr lang="en-US" sz="2000" dirty="0">
              <a:solidFill>
                <a:srgbClr val="002060"/>
              </a:solidFill>
            </a:rPr>
            <a:t> en ADL </a:t>
          </a:r>
          <a:r>
            <a:rPr lang="en-US" sz="2000" dirty="0" err="1">
              <a:solidFill>
                <a:srgbClr val="002060"/>
              </a:solidFill>
            </a:rPr>
            <a:t>verbeteren</a:t>
          </a:r>
          <a:r>
            <a:rPr lang="en-US" sz="2000" dirty="0">
              <a:solidFill>
                <a:srgbClr val="002060"/>
              </a:solidFill>
            </a:rPr>
            <a:t>. </a:t>
          </a:r>
          <a:r>
            <a:rPr lang="en-US" sz="2000" dirty="0" err="1">
              <a:solidFill>
                <a:srgbClr val="002060"/>
              </a:solidFill>
            </a:rPr>
            <a:t>Een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klein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aantal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oefeningen</a:t>
          </a:r>
          <a:r>
            <a:rPr lang="en-US" sz="2000" dirty="0">
              <a:solidFill>
                <a:srgbClr val="002060"/>
              </a:solidFill>
            </a:rPr>
            <a:t>, </a:t>
          </a:r>
          <a:r>
            <a:rPr lang="en-US" sz="2000" dirty="0" err="1">
              <a:solidFill>
                <a:srgbClr val="002060"/>
              </a:solidFill>
            </a:rPr>
            <a:t>dagelijks</a:t>
          </a:r>
          <a:r>
            <a:rPr lang="en-US" sz="2000" dirty="0">
              <a:solidFill>
                <a:srgbClr val="002060"/>
              </a:solidFill>
            </a:rPr>
            <a:t>, </a:t>
          </a:r>
          <a:r>
            <a:rPr lang="en-US" sz="2000" dirty="0" err="1">
              <a:solidFill>
                <a:srgbClr val="002060"/>
              </a:solidFill>
            </a:rPr>
            <a:t>kan</a:t>
          </a:r>
          <a:r>
            <a:rPr lang="en-US" sz="2000" dirty="0">
              <a:solidFill>
                <a:srgbClr val="002060"/>
              </a:solidFill>
            </a:rPr>
            <a:t> reeds tot </a:t>
          </a:r>
          <a:r>
            <a:rPr lang="en-US" sz="2000" dirty="0" err="1">
              <a:solidFill>
                <a:srgbClr val="002060"/>
              </a:solidFill>
            </a:rPr>
            <a:t>verbetering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leiden</a:t>
          </a:r>
          <a:endParaRPr lang="en-US" sz="2400" dirty="0">
            <a:solidFill>
              <a:srgbClr val="002060"/>
            </a:solidFill>
          </a:endParaRP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122D974C-D13F-7247-BFFF-251DB845AADF}">
      <dgm:prSet phldrT="[Text]" custT="1"/>
      <dgm:spPr/>
      <dgm:t>
        <a:bodyPr/>
        <a:lstStyle/>
        <a:p>
          <a:endParaRPr lang="en-US" sz="2400" dirty="0"/>
        </a:p>
      </dgm:t>
    </dgm:pt>
    <dgm:pt modelId="{34E26568-7C98-4C49-81D2-8676424DAEF9}" type="parTrans" cxnId="{4D79679C-D7D1-4741-9FC5-4D4ECE111B29}">
      <dgm:prSet/>
      <dgm:spPr/>
      <dgm:t>
        <a:bodyPr/>
        <a:lstStyle/>
        <a:p>
          <a:endParaRPr lang="en-US"/>
        </a:p>
      </dgm:t>
    </dgm:pt>
    <dgm:pt modelId="{7DE71AAB-5DDB-DE4F-983A-A7B666B0FFC5}" type="sibTrans" cxnId="{4D79679C-D7D1-4741-9FC5-4D4ECE111B29}">
      <dgm:prSet/>
      <dgm:spPr/>
      <dgm:t>
        <a:bodyPr/>
        <a:lstStyle/>
        <a:p>
          <a:endParaRPr lang="en-US"/>
        </a:p>
      </dgm:t>
    </dgm:pt>
    <dgm:pt modelId="{BF251E53-B383-004C-AAE5-A888116D11D4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 err="1">
              <a:solidFill>
                <a:srgbClr val="002060"/>
              </a:solidFill>
            </a:rPr>
            <a:t>Integratie</a:t>
          </a:r>
          <a:r>
            <a:rPr lang="en-US" sz="2400" b="1" dirty="0">
              <a:solidFill>
                <a:srgbClr val="002060"/>
              </a:solidFill>
            </a:rPr>
            <a:t> in ADL </a:t>
          </a:r>
          <a:r>
            <a:rPr lang="en-US" sz="2000" dirty="0">
              <a:solidFill>
                <a:srgbClr val="002060"/>
              </a:solidFill>
            </a:rPr>
            <a:t>is </a:t>
          </a:r>
          <a:r>
            <a:rPr lang="en-US" sz="2000" dirty="0" err="1">
              <a:solidFill>
                <a:srgbClr val="002060"/>
              </a:solidFill>
            </a:rPr>
            <a:t>effectieve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manier</a:t>
          </a:r>
          <a:r>
            <a:rPr lang="en-US" sz="2000" dirty="0">
              <a:solidFill>
                <a:srgbClr val="002060"/>
              </a:solidFill>
            </a:rPr>
            <a:t> om </a:t>
          </a:r>
          <a:r>
            <a:rPr lang="en-US" sz="2000" dirty="0" err="1">
              <a:solidFill>
                <a:srgbClr val="002060"/>
              </a:solidFill>
            </a:rPr>
            <a:t>vol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te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houden</a:t>
          </a:r>
          <a:endParaRPr lang="en-US" sz="2400" dirty="0">
            <a:solidFill>
              <a:srgbClr val="002060"/>
            </a:solidFill>
          </a:endParaRPr>
        </a:p>
      </dgm:t>
    </dgm:pt>
    <dgm:pt modelId="{604185BB-7AF1-C04E-94CE-FBB9CCD0D4D8}" type="parTrans" cxnId="{881A7786-8F4C-604F-82E1-B1EFF60470C8}">
      <dgm:prSet/>
      <dgm:spPr/>
      <dgm:t>
        <a:bodyPr/>
        <a:lstStyle/>
        <a:p>
          <a:endParaRPr lang="en-US"/>
        </a:p>
      </dgm:t>
    </dgm:pt>
    <dgm:pt modelId="{CCE0A282-3DEC-E44F-8826-6EA27D3D2A51}" type="sibTrans" cxnId="{881A7786-8F4C-604F-82E1-B1EFF60470C8}">
      <dgm:prSet/>
      <dgm:spPr/>
      <dgm:t>
        <a:bodyPr/>
        <a:lstStyle/>
        <a:p>
          <a:endParaRPr lang="en-US"/>
        </a:p>
      </dgm:t>
    </dgm:pt>
    <dgm:pt modelId="{5562B2E3-7E95-D64B-A537-553038461C45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 err="1">
              <a:solidFill>
                <a:srgbClr val="002060"/>
              </a:solidFill>
            </a:rPr>
            <a:t>Sedentair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gedrag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kan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klachten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doen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toenemen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ook</a:t>
          </a:r>
          <a:r>
            <a:rPr lang="en-US" sz="2000" dirty="0">
              <a:solidFill>
                <a:srgbClr val="002060"/>
              </a:solidFill>
            </a:rPr>
            <a:t> de </a:t>
          </a:r>
          <a:r>
            <a:rPr lang="en-US" sz="2000" dirty="0" err="1">
              <a:solidFill>
                <a:srgbClr val="002060"/>
              </a:solidFill>
            </a:rPr>
            <a:t>kans</a:t>
          </a:r>
          <a:r>
            <a:rPr lang="en-US" sz="2000" dirty="0">
              <a:solidFill>
                <a:srgbClr val="002060"/>
              </a:solidFill>
            </a:rPr>
            <a:t> op </a:t>
          </a:r>
          <a:r>
            <a:rPr lang="en-US" sz="2000" dirty="0" err="1">
              <a:solidFill>
                <a:srgbClr val="002060"/>
              </a:solidFill>
            </a:rPr>
            <a:t>comorbiditeiten</a:t>
          </a:r>
          <a:r>
            <a:rPr lang="en-US" sz="2000" dirty="0">
              <a:solidFill>
                <a:srgbClr val="002060"/>
              </a:solidFill>
            </a:rPr>
            <a:t> </a:t>
          </a:r>
          <a:endParaRPr lang="en-US" sz="2400" dirty="0">
            <a:solidFill>
              <a:srgbClr val="002060"/>
            </a:solidFill>
          </a:endParaRPr>
        </a:p>
      </dgm:t>
    </dgm:pt>
    <dgm:pt modelId="{33472771-1580-0D4F-BFFA-67CFC82A51E3}" type="parTrans" cxnId="{B5D560FE-0118-114A-B054-6FC632248AA9}">
      <dgm:prSet/>
      <dgm:spPr/>
      <dgm:t>
        <a:bodyPr/>
        <a:lstStyle/>
        <a:p>
          <a:endParaRPr lang="en-US"/>
        </a:p>
      </dgm:t>
    </dgm:pt>
    <dgm:pt modelId="{55C2AFB1-7C73-4A4D-8CE2-4B9AE5569433}" type="sibTrans" cxnId="{B5D560FE-0118-114A-B054-6FC632248AA9}">
      <dgm:prSet/>
      <dgm:spPr/>
      <dgm:t>
        <a:bodyPr/>
        <a:lstStyle/>
        <a:p>
          <a:endParaRPr lang="en-US"/>
        </a:p>
      </dgm:t>
    </dgm:pt>
    <dgm:pt modelId="{C3F95239-2431-224C-ACDC-D786C635DAB3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400" b="1" dirty="0" err="1">
              <a:solidFill>
                <a:srgbClr val="002060"/>
              </a:solidFill>
            </a:rPr>
            <a:t>Tijdelijk</a:t>
          </a:r>
          <a:r>
            <a:rPr lang="en-US" sz="2400" b="1" dirty="0">
              <a:solidFill>
                <a:srgbClr val="002060"/>
              </a:solidFill>
            </a:rPr>
            <a:t> minder </a:t>
          </a:r>
          <a:r>
            <a:rPr lang="en-US" sz="2400" b="1" dirty="0" err="1">
              <a:solidFill>
                <a:srgbClr val="002060"/>
              </a:solidFill>
            </a:rPr>
            <a:t>belasten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kan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nuttig</a:t>
          </a:r>
          <a:r>
            <a:rPr lang="en-US" sz="2000" dirty="0">
              <a:solidFill>
                <a:srgbClr val="002060"/>
              </a:solidFill>
            </a:rPr>
            <a:t>/</a:t>
          </a:r>
          <a:r>
            <a:rPr lang="en-US" sz="2000" dirty="0" err="1">
              <a:solidFill>
                <a:srgbClr val="002060"/>
              </a:solidFill>
            </a:rPr>
            <a:t>nodig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zijn</a:t>
          </a:r>
          <a:endParaRPr lang="en-US" sz="2000" dirty="0">
            <a:solidFill>
              <a:srgbClr val="002060"/>
            </a:solidFill>
          </a:endParaRPr>
        </a:p>
      </dgm:t>
    </dgm:pt>
    <dgm:pt modelId="{0A83570D-A7BB-B043-9BC1-2EF820CF9D8B}" type="parTrans" cxnId="{1365F17E-DE30-9348-932B-624F119F4DC0}">
      <dgm:prSet/>
      <dgm:spPr/>
      <dgm:t>
        <a:bodyPr/>
        <a:lstStyle/>
        <a:p>
          <a:endParaRPr lang="en-US"/>
        </a:p>
      </dgm:t>
    </dgm:pt>
    <dgm:pt modelId="{F353DDA7-7457-5C46-9447-C91AD208E9EB}" type="sibTrans" cxnId="{1365F17E-DE30-9348-932B-624F119F4DC0}">
      <dgm:prSet/>
      <dgm:spPr/>
      <dgm:t>
        <a:bodyPr/>
        <a:lstStyle/>
        <a:p>
          <a:endParaRPr lang="en-US"/>
        </a:p>
      </dgm:t>
    </dgm:pt>
    <dgm:pt modelId="{8EAF9D7B-4766-7E4C-85D8-4200E6B847F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2000" dirty="0" err="1">
              <a:solidFill>
                <a:srgbClr val="002060"/>
              </a:solidFill>
            </a:rPr>
            <a:t>Indien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er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overgewicht</a:t>
          </a:r>
          <a:r>
            <a:rPr lang="en-US" sz="2000" dirty="0">
              <a:solidFill>
                <a:srgbClr val="002060"/>
              </a:solidFill>
            </a:rPr>
            <a:t> of </a:t>
          </a:r>
          <a:r>
            <a:rPr lang="en-US" sz="2000" dirty="0" err="1">
              <a:solidFill>
                <a:srgbClr val="002060"/>
              </a:solidFill>
            </a:rPr>
            <a:t>obesitas</a:t>
          </a:r>
          <a:r>
            <a:rPr lang="en-US" sz="2000" dirty="0">
              <a:solidFill>
                <a:srgbClr val="002060"/>
              </a:solidFill>
            </a:rPr>
            <a:t> is het </a:t>
          </a:r>
          <a:r>
            <a:rPr lang="en-US" sz="2000" dirty="0" err="1">
              <a:solidFill>
                <a:srgbClr val="002060"/>
              </a:solidFill>
            </a:rPr>
            <a:t>nodig</a:t>
          </a:r>
          <a:r>
            <a:rPr lang="en-US" sz="2000" dirty="0">
              <a:solidFill>
                <a:srgbClr val="002060"/>
              </a:solidFill>
            </a:rPr>
            <a:t> om </a:t>
          </a:r>
          <a:r>
            <a:rPr lang="en-US" sz="2000" dirty="0" err="1">
              <a:solidFill>
                <a:srgbClr val="002060"/>
              </a:solidFill>
            </a:rPr>
            <a:t>planmatig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zowel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voedingsgewoonten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aan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te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passen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meer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energie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eisende</a:t>
          </a:r>
          <a:r>
            <a:rPr lang="en-US" sz="2400" b="1" dirty="0">
              <a:solidFill>
                <a:srgbClr val="002060"/>
              </a:solidFill>
            </a:rPr>
            <a:t> FA </a:t>
          </a:r>
          <a:r>
            <a:rPr lang="en-US" sz="2000" dirty="0" err="1">
              <a:solidFill>
                <a:srgbClr val="002060"/>
              </a:solidFill>
            </a:rPr>
            <a:t>uit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te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voeren</a:t>
          </a:r>
          <a:endParaRPr lang="en-US" sz="2400" dirty="0">
            <a:solidFill>
              <a:srgbClr val="002060"/>
            </a:solidFill>
          </a:endParaRPr>
        </a:p>
      </dgm:t>
    </dgm:pt>
    <dgm:pt modelId="{677D9D34-6EFE-8D46-8BD6-E17C255133DF}" type="parTrans" cxnId="{A1A27ECF-F307-D146-91A3-FBEDA094EB4B}">
      <dgm:prSet/>
      <dgm:spPr/>
      <dgm:t>
        <a:bodyPr/>
        <a:lstStyle/>
        <a:p>
          <a:endParaRPr lang="en-US"/>
        </a:p>
      </dgm:t>
    </dgm:pt>
    <dgm:pt modelId="{9946EF39-158F-FB4C-B862-CF59716B6107}" type="sibTrans" cxnId="{A1A27ECF-F307-D146-91A3-FBEDA094EB4B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8C68B-81E1-4647-8CB2-EA689F38D062}" type="pres">
      <dgm:prSet presAssocID="{D23AAE8B-9A25-7D4C-A928-2F88D676DE31}" presName="parentLin" presStyleCnt="0"/>
      <dgm:spPr/>
    </dgm:pt>
    <dgm:pt modelId="{CB8C0A3E-F129-C547-AB0D-23A662561E45}" type="pres">
      <dgm:prSet presAssocID="{D23AAE8B-9A25-7D4C-A928-2F88D676DE31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DEE4CA0-D2F6-E047-942C-714237CF28FE}" type="pres">
      <dgm:prSet presAssocID="{D23AAE8B-9A25-7D4C-A928-2F88D676DE31}" presName="parentText" presStyleLbl="node1" presStyleIdx="0" presStyleCnt="1" custScaleX="145994" custScaleY="67503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E59D1D-CC7D-7041-9432-12C38666C986}" type="pres">
      <dgm:prSet presAssocID="{D23AAE8B-9A25-7D4C-A928-2F88D676DE31}" presName="negativeSpace" presStyleCnt="0"/>
      <dgm:spPr/>
    </dgm:pt>
    <dgm:pt modelId="{3B6A9D3C-16A9-1242-B694-1C9F6D804A67}" type="pres">
      <dgm:prSet presAssocID="{D23AAE8B-9A25-7D4C-A928-2F88D676DE3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A27ECF-F307-D146-91A3-FBEDA094EB4B}" srcId="{D23AAE8B-9A25-7D4C-A928-2F88D676DE31}" destId="{8EAF9D7B-4766-7E4C-85D8-4200E6B847FE}" srcOrd="4" destOrd="0" parTransId="{677D9D34-6EFE-8D46-8BD6-E17C255133DF}" sibTransId="{9946EF39-158F-FB4C-B862-CF59716B6107}"/>
    <dgm:cxn modelId="{9D8224D2-B94D-F847-81F8-0E6FED41A7E4}" type="presOf" srcId="{5562B2E3-7E95-D64B-A537-553038461C45}" destId="{3B6A9D3C-16A9-1242-B694-1C9F6D804A67}" srcOrd="0" destOrd="2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E19AA10D-FA29-F64D-9B14-D336EE755B9A}" type="presOf" srcId="{122D974C-D13F-7247-BFFF-251DB845AADF}" destId="{3B6A9D3C-16A9-1242-B694-1C9F6D804A67}" srcOrd="0" destOrd="5" presId="urn:microsoft.com/office/officeart/2005/8/layout/list1"/>
    <dgm:cxn modelId="{4CE2B651-6A78-094C-9165-DDC47D67FCD6}" type="presOf" srcId="{8EAF9D7B-4766-7E4C-85D8-4200E6B847FE}" destId="{3B6A9D3C-16A9-1242-B694-1C9F6D804A67}" srcOrd="0" destOrd="4" presId="urn:microsoft.com/office/officeart/2005/8/layout/list1"/>
    <dgm:cxn modelId="{37192E3F-7650-A242-ABC5-532EADF97939}" type="presOf" srcId="{BF251E53-B383-004C-AAE5-A888116D11D4}" destId="{3B6A9D3C-16A9-1242-B694-1C9F6D804A67}" srcOrd="0" destOrd="1" presId="urn:microsoft.com/office/officeart/2005/8/layout/list1"/>
    <dgm:cxn modelId="{B5D560FE-0118-114A-B054-6FC632248AA9}" srcId="{D23AAE8B-9A25-7D4C-A928-2F88D676DE31}" destId="{5562B2E3-7E95-D64B-A537-553038461C45}" srcOrd="2" destOrd="0" parTransId="{33472771-1580-0D4F-BFFA-67CFC82A51E3}" sibTransId="{55C2AFB1-7C73-4A4D-8CE2-4B9AE5569433}"/>
    <dgm:cxn modelId="{1365F17E-DE30-9348-932B-624F119F4DC0}" srcId="{D23AAE8B-9A25-7D4C-A928-2F88D676DE31}" destId="{C3F95239-2431-224C-ACDC-D786C635DAB3}" srcOrd="3" destOrd="0" parTransId="{0A83570D-A7BB-B043-9BC1-2EF820CF9D8B}" sibTransId="{F353DDA7-7457-5C46-9447-C91AD208E9EB}"/>
    <dgm:cxn modelId="{881A7786-8F4C-604F-82E1-B1EFF60470C8}" srcId="{D23AAE8B-9A25-7D4C-A928-2F88D676DE31}" destId="{BF251E53-B383-004C-AAE5-A888116D11D4}" srcOrd="1" destOrd="0" parTransId="{604185BB-7AF1-C04E-94CE-FBB9CCD0D4D8}" sibTransId="{CCE0A282-3DEC-E44F-8826-6EA27D3D2A51}"/>
    <dgm:cxn modelId="{5C7EF617-3B18-284D-91DC-48AB3524701C}" type="presOf" srcId="{FF4C4664-8543-C747-93DB-7D064F837397}" destId="{3B6A9D3C-16A9-1242-B694-1C9F6D804A67}" srcOrd="0" destOrd="0" presId="urn:microsoft.com/office/officeart/2005/8/layout/list1"/>
    <dgm:cxn modelId="{4D79679C-D7D1-4741-9FC5-4D4ECE111B29}" srcId="{D23AAE8B-9A25-7D4C-A928-2F88D676DE31}" destId="{122D974C-D13F-7247-BFFF-251DB845AADF}" srcOrd="5" destOrd="0" parTransId="{34E26568-7C98-4C49-81D2-8676424DAEF9}" sibTransId="{7DE71AAB-5DDB-DE4F-983A-A7B666B0FFC5}"/>
    <dgm:cxn modelId="{C1BD048E-1955-824A-9F0A-A7369676A93C}" srcId="{D23AAE8B-9A25-7D4C-A928-2F88D676DE31}" destId="{FF4C4664-8543-C747-93DB-7D064F837397}" srcOrd="0" destOrd="0" parTransId="{B676EB63-B3EF-7E4E-9DC8-8285F3CCFBD7}" sibTransId="{E03888E6-68BB-1B4F-9AC8-8065F5EB5F04}"/>
    <dgm:cxn modelId="{E5551ED5-B6AC-7244-A522-858EF0DC0703}" type="presOf" srcId="{D23AAE8B-9A25-7D4C-A928-2F88D676DE31}" destId="{FDEE4CA0-D2F6-E047-942C-714237CF28FE}" srcOrd="1" destOrd="0" presId="urn:microsoft.com/office/officeart/2005/8/layout/list1"/>
    <dgm:cxn modelId="{B6114363-03D4-E24F-B475-4E487A250C4D}" type="presOf" srcId="{D23AAE8B-9A25-7D4C-A928-2F88D676DE31}" destId="{CB8C0A3E-F129-C547-AB0D-23A662561E45}" srcOrd="0" destOrd="0" presId="urn:microsoft.com/office/officeart/2005/8/layout/list1"/>
    <dgm:cxn modelId="{C2B7EE02-BDF6-1A43-9881-68E27C45F7D6}" type="presOf" srcId="{C3F95239-2431-224C-ACDC-D786C635DAB3}" destId="{3B6A9D3C-16A9-1242-B694-1C9F6D804A67}" srcOrd="0" destOrd="3" presId="urn:microsoft.com/office/officeart/2005/8/layout/list1"/>
    <dgm:cxn modelId="{E3159F1A-9F39-7C4B-9F03-E1931DB1A8E7}" srcId="{D81DBB91-5A2A-BB4D-BCFB-90F96E6CAE1C}" destId="{D23AAE8B-9A25-7D4C-A928-2F88D676DE31}" srcOrd="0" destOrd="0" parTransId="{E3BBE3EF-81F9-264E-94E2-45D09BAA3CF8}" sibTransId="{9D9D5B50-B6F1-0544-8DF3-9915B8A8FC07}"/>
    <dgm:cxn modelId="{89E21AD5-DB10-BC40-98DC-D60BBFC69825}" type="presParOf" srcId="{534D9DF1-9511-4B43-8B7A-985D9D726505}" destId="{5498C68B-81E1-4647-8CB2-EA689F38D062}" srcOrd="0" destOrd="0" presId="urn:microsoft.com/office/officeart/2005/8/layout/list1"/>
    <dgm:cxn modelId="{DE2416AA-3D3E-5940-9990-2EAE542B8E0D}" type="presParOf" srcId="{5498C68B-81E1-4647-8CB2-EA689F38D062}" destId="{CB8C0A3E-F129-C547-AB0D-23A662561E45}" srcOrd="0" destOrd="0" presId="urn:microsoft.com/office/officeart/2005/8/layout/list1"/>
    <dgm:cxn modelId="{15B3F9C0-FF6A-F44E-ADF4-7C89E2899A1C}" type="presParOf" srcId="{5498C68B-81E1-4647-8CB2-EA689F38D062}" destId="{FDEE4CA0-D2F6-E047-942C-714237CF28FE}" srcOrd="1" destOrd="0" presId="urn:microsoft.com/office/officeart/2005/8/layout/list1"/>
    <dgm:cxn modelId="{61093705-EB43-CA4C-B5BF-82231EE22D30}" type="presParOf" srcId="{534D9DF1-9511-4B43-8B7A-985D9D726505}" destId="{18E59D1D-CC7D-7041-9432-12C38666C986}" srcOrd="1" destOrd="0" presId="urn:microsoft.com/office/officeart/2005/8/layout/list1"/>
    <dgm:cxn modelId="{66B7A69A-DC2F-B042-8FE4-B6E011FF3F0D}" type="presParOf" srcId="{534D9DF1-9511-4B43-8B7A-985D9D726505}" destId="{3B6A9D3C-16A9-1242-B694-1C9F6D804A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AAE8B-9A25-7D4C-A928-2F88D676DE31}">
      <dgm:prSet phldrT="[Text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</a:rPr>
            <a:t>Het </a:t>
          </a:r>
          <a:r>
            <a:rPr lang="en-US" sz="3200" dirty="0" err="1">
              <a:solidFill>
                <a:srgbClr val="002060"/>
              </a:solidFill>
            </a:rPr>
            <a:t>belang</a:t>
          </a:r>
          <a:r>
            <a:rPr lang="en-US" sz="3200" dirty="0">
              <a:solidFill>
                <a:srgbClr val="002060"/>
              </a:solidFill>
            </a:rPr>
            <a:t> van </a:t>
          </a:r>
          <a:r>
            <a:rPr lang="en-US" sz="3200" dirty="0" err="1">
              <a:solidFill>
                <a:srgbClr val="002060"/>
              </a:solidFill>
            </a:rPr>
            <a:t>bewegen</a:t>
          </a:r>
          <a:r>
            <a:rPr lang="en-US" sz="3200" dirty="0">
              <a:solidFill>
                <a:srgbClr val="002060"/>
              </a:solidFill>
            </a:rPr>
            <a:t> en </a:t>
          </a:r>
          <a:r>
            <a:rPr lang="en-US" sz="3200" dirty="0" err="1">
              <a:solidFill>
                <a:srgbClr val="002060"/>
              </a:solidFill>
            </a:rPr>
            <a:t>gezonde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leefstijl</a:t>
          </a:r>
          <a:endParaRPr lang="en-US" sz="3200" dirty="0">
            <a:solidFill>
              <a:srgbClr val="002060"/>
            </a:solidFill>
          </a:endParaRPr>
        </a:p>
      </dgm:t>
    </dgm:pt>
    <dgm:pt modelId="{E3BBE3EF-81F9-264E-94E2-45D09BAA3CF8}" type="parTrans" cxnId="{E3159F1A-9F39-7C4B-9F03-E1931DB1A8E7}">
      <dgm:prSet/>
      <dgm:spPr/>
      <dgm:t>
        <a:bodyPr/>
        <a:lstStyle/>
        <a:p>
          <a:endParaRPr lang="en-US" sz="1200"/>
        </a:p>
      </dgm:t>
    </dgm:pt>
    <dgm:pt modelId="{9D9D5B50-B6F1-0544-8DF3-9915B8A8FC07}" type="sibTrans" cxnId="{E3159F1A-9F39-7C4B-9F03-E1931DB1A8E7}">
      <dgm:prSet/>
      <dgm:spPr/>
      <dgm:t>
        <a:bodyPr/>
        <a:lstStyle/>
        <a:p>
          <a:endParaRPr lang="en-US" sz="1200"/>
        </a:p>
      </dgm:t>
    </dgm:pt>
    <dgm:pt modelId="{FF4C4664-8543-C747-93DB-7D064F837397}">
      <dgm:prSet phldrT="[Text]" custT="1"/>
      <dgm:spPr/>
      <dgm:t>
        <a:bodyPr/>
        <a:lstStyle/>
        <a:p>
          <a:pPr>
            <a:buFont typeface="Wingdings" pitchFamily="2" charset="2"/>
            <a:buNone/>
          </a:pPr>
          <a:r>
            <a:rPr lang="en-US" sz="2400" b="0" dirty="0" err="1">
              <a:solidFill>
                <a:srgbClr val="002060"/>
              </a:solidFill>
            </a:rPr>
            <a:t>Specifiek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voor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knieartrose</a:t>
          </a:r>
          <a:r>
            <a:rPr lang="en-US" sz="2400" b="1" dirty="0">
              <a:solidFill>
                <a:srgbClr val="002060"/>
              </a:solidFill>
            </a:rPr>
            <a:t>: (</a:t>
          </a:r>
          <a:r>
            <a:rPr lang="en-US" sz="2400" b="1" dirty="0" err="1">
              <a:solidFill>
                <a:srgbClr val="002060"/>
              </a:solidFill>
            </a:rPr>
            <a:t>gebaseerd</a:t>
          </a:r>
          <a:r>
            <a:rPr lang="en-US" sz="2400" b="1" dirty="0">
              <a:solidFill>
                <a:srgbClr val="002060"/>
              </a:solidFill>
            </a:rPr>
            <a:t> op 52 RCT’s)</a:t>
          </a:r>
          <a:endParaRPr lang="en-US" sz="2400" dirty="0">
            <a:solidFill>
              <a:srgbClr val="002060"/>
            </a:solidFill>
          </a:endParaRP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31A1C056-3261-6C42-B328-AF93A9238372}">
      <dgm:prSet phldrT="[Text]" custT="1"/>
      <dgm:spPr/>
      <dgm:t>
        <a:bodyPr/>
        <a:lstStyle/>
        <a:p>
          <a:pPr>
            <a:buFont typeface="Wingdings" pitchFamily="2" charset="2"/>
            <a:buNone/>
          </a:pPr>
          <a:r>
            <a:rPr lang="en-US" sz="2400" b="0" dirty="0" err="1">
              <a:solidFill>
                <a:srgbClr val="002060"/>
              </a:solidFill>
            </a:rPr>
            <a:t>Oefentherapeutische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interventies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resulteren</a:t>
          </a:r>
          <a:r>
            <a:rPr lang="en-US" sz="2400" b="0" dirty="0">
              <a:solidFill>
                <a:srgbClr val="002060"/>
              </a:solidFill>
            </a:rPr>
            <a:t> in</a:t>
          </a:r>
          <a:endParaRPr lang="en-US" sz="2400" dirty="0">
            <a:solidFill>
              <a:srgbClr val="002060"/>
            </a:solidFill>
          </a:endParaRPr>
        </a:p>
      </dgm:t>
    </dgm:pt>
    <dgm:pt modelId="{8D06ADB7-3FC0-F242-9856-E1C319D49B53}" type="parTrans" cxnId="{DDC36D3E-EDEE-6040-A2A6-4A207BC063E2}">
      <dgm:prSet/>
      <dgm:spPr/>
      <dgm:t>
        <a:bodyPr/>
        <a:lstStyle/>
        <a:p>
          <a:endParaRPr lang="en-US"/>
        </a:p>
      </dgm:t>
    </dgm:pt>
    <dgm:pt modelId="{1F441A9B-F24C-D445-8DC7-70B7F8B7DA1F}" type="sibTrans" cxnId="{DDC36D3E-EDEE-6040-A2A6-4A207BC063E2}">
      <dgm:prSet/>
      <dgm:spPr/>
      <dgm:t>
        <a:bodyPr/>
        <a:lstStyle/>
        <a:p>
          <a:endParaRPr lang="en-US"/>
        </a:p>
      </dgm:t>
    </dgm:pt>
    <dgm:pt modelId="{38B3E689-89B5-5F4B-A2C4-A069110C454F}">
      <dgm:prSet phldrT="[Text]" custT="1"/>
      <dgm:spPr/>
      <dgm:t>
        <a:bodyPr/>
        <a:lstStyle/>
        <a:p>
          <a:pPr>
            <a:buFont typeface="Wingdings" pitchFamily="2" charset="2"/>
            <a:buNone/>
          </a:pPr>
          <a:r>
            <a:rPr lang="en-US" sz="2400" b="1" dirty="0" err="1" smtClean="0">
              <a:solidFill>
                <a:srgbClr val="002060"/>
              </a:solidFill>
            </a:rPr>
            <a:t>Noemenswaardige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verbetering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voor</a:t>
          </a:r>
          <a:r>
            <a:rPr lang="en-US" sz="2400" b="0" dirty="0">
              <a:solidFill>
                <a:srgbClr val="002060"/>
              </a:solidFill>
            </a:rPr>
            <a:t> de </a:t>
          </a:r>
          <a:r>
            <a:rPr lang="en-US" sz="2400" b="0" dirty="0" err="1">
              <a:solidFill>
                <a:srgbClr val="002060"/>
              </a:solidFill>
            </a:rPr>
            <a:t>patiënt</a:t>
          </a:r>
          <a:r>
            <a:rPr lang="en-US" sz="2400" b="0" dirty="0">
              <a:solidFill>
                <a:srgbClr val="002060"/>
              </a:solidFill>
            </a:rPr>
            <a:t>:</a:t>
          </a:r>
        </a:p>
      </dgm:t>
    </dgm:pt>
    <dgm:pt modelId="{50A4CE02-B0C9-6D4A-BEE5-DF63F2516C5D}" type="parTrans" cxnId="{2590BD80-E08F-FE4D-A7CF-263407A0F95B}">
      <dgm:prSet/>
      <dgm:spPr/>
      <dgm:t>
        <a:bodyPr/>
        <a:lstStyle/>
        <a:p>
          <a:endParaRPr lang="en-US"/>
        </a:p>
      </dgm:t>
    </dgm:pt>
    <dgm:pt modelId="{CE042C2C-E70E-724C-A42F-0352A19CFB0A}" type="sibTrans" cxnId="{2590BD80-E08F-FE4D-A7CF-263407A0F95B}">
      <dgm:prSet/>
      <dgm:spPr/>
      <dgm:t>
        <a:bodyPr/>
        <a:lstStyle/>
        <a:p>
          <a:endParaRPr lang="en-US"/>
        </a:p>
      </dgm:t>
    </dgm:pt>
    <dgm:pt modelId="{41248D7B-E3BF-264E-BFC0-6B483CEA69B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 err="1">
              <a:solidFill>
                <a:srgbClr val="002060"/>
              </a:solidFill>
            </a:rPr>
            <a:t>fysiek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functioneren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endParaRPr lang="en-US" sz="2400" dirty="0">
            <a:solidFill>
              <a:srgbClr val="002060"/>
            </a:solidFill>
          </a:endParaRPr>
        </a:p>
      </dgm:t>
    </dgm:pt>
    <dgm:pt modelId="{851F7CEC-21F8-A54E-AEEE-DE33613BD9C2}" type="parTrans" cxnId="{AFC53C5B-229F-1041-9B45-AA35882FDAF1}">
      <dgm:prSet/>
      <dgm:spPr/>
      <dgm:t>
        <a:bodyPr/>
        <a:lstStyle/>
        <a:p>
          <a:endParaRPr lang="en-US"/>
        </a:p>
      </dgm:t>
    </dgm:pt>
    <dgm:pt modelId="{E76FD6F4-C69B-E24B-A390-43335FC8301A}" type="sibTrans" cxnId="{AFC53C5B-229F-1041-9B45-AA35882FDAF1}">
      <dgm:prSet/>
      <dgm:spPr/>
      <dgm:t>
        <a:bodyPr/>
        <a:lstStyle/>
        <a:p>
          <a:endParaRPr lang="en-US"/>
        </a:p>
      </dgm:t>
    </dgm:pt>
    <dgm:pt modelId="{5EEDC60C-F504-3C47-984F-B3C603203A8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 err="1">
              <a:solidFill>
                <a:srgbClr val="002060"/>
              </a:solidFill>
            </a:rPr>
            <a:t>als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voor</a:t>
          </a:r>
          <a:r>
            <a:rPr lang="en-US" sz="2400" b="1" dirty="0">
              <a:solidFill>
                <a:srgbClr val="002060"/>
              </a:solidFill>
            </a:rPr>
            <a:t> kwaliteit van </a:t>
          </a:r>
          <a:r>
            <a:rPr lang="en-US" sz="2400" b="1" dirty="0" err="1">
              <a:solidFill>
                <a:srgbClr val="002060"/>
              </a:solidFill>
            </a:rPr>
            <a:t>leven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smtClean="0">
              <a:solidFill>
                <a:srgbClr val="002060"/>
              </a:solidFill>
            </a:rPr>
            <a:t>   </a:t>
          </a:r>
          <a:r>
            <a:rPr lang="en-US" sz="2400" b="0" dirty="0" err="1" smtClean="0">
              <a:solidFill>
                <a:srgbClr val="002060"/>
              </a:solidFill>
            </a:rPr>
            <a:t>zijn</a:t>
          </a:r>
          <a:r>
            <a:rPr lang="en-US" sz="2400" b="0" dirty="0" smtClean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er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positieve</a:t>
          </a:r>
          <a:r>
            <a:rPr lang="en-US" sz="2400" b="0" dirty="0">
              <a:solidFill>
                <a:srgbClr val="002060"/>
              </a:solidFill>
            </a:rPr>
            <a:t> </a:t>
          </a:r>
          <a:r>
            <a:rPr lang="en-US" sz="2400" b="0" dirty="0" err="1">
              <a:solidFill>
                <a:srgbClr val="002060"/>
              </a:solidFill>
            </a:rPr>
            <a:t>effecten</a:t>
          </a:r>
          <a:endParaRPr lang="en-US" sz="2400" b="0" dirty="0">
            <a:solidFill>
              <a:srgbClr val="002060"/>
            </a:solidFill>
          </a:endParaRPr>
        </a:p>
      </dgm:t>
    </dgm:pt>
    <dgm:pt modelId="{E8CC846C-CE51-A743-BD33-D48A8FC89C4C}" type="parTrans" cxnId="{0C016B19-0F41-3F47-981B-FC202902E356}">
      <dgm:prSet/>
      <dgm:spPr/>
      <dgm:t>
        <a:bodyPr/>
        <a:lstStyle/>
        <a:p>
          <a:endParaRPr lang="en-US"/>
        </a:p>
      </dgm:t>
    </dgm:pt>
    <dgm:pt modelId="{6FB812B0-72CC-9B44-BA4F-568447426B2B}" type="sibTrans" cxnId="{0C016B19-0F41-3F47-981B-FC202902E356}">
      <dgm:prSet/>
      <dgm:spPr/>
      <dgm:t>
        <a:bodyPr/>
        <a:lstStyle/>
        <a:p>
          <a:endParaRPr lang="en-US"/>
        </a:p>
      </dgm:t>
    </dgm:pt>
    <dgm:pt modelId="{C4DEC5FD-3C35-1045-AB26-18A3B1454D3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 smtClean="0">
              <a:solidFill>
                <a:srgbClr val="002060"/>
              </a:solidFill>
            </a:rPr>
            <a:t>pijn </a:t>
          </a:r>
          <a:endParaRPr lang="en-US" sz="2400" dirty="0">
            <a:solidFill>
              <a:srgbClr val="002060"/>
            </a:solidFill>
          </a:endParaRPr>
        </a:p>
      </dgm:t>
    </dgm:pt>
    <dgm:pt modelId="{86EDF636-120D-8A4C-991D-88AF18E0B85F}" type="sibTrans" cxnId="{AC59D885-DC48-6E4C-8EBE-BC520156C129}">
      <dgm:prSet/>
      <dgm:spPr/>
      <dgm:t>
        <a:bodyPr/>
        <a:lstStyle/>
        <a:p>
          <a:endParaRPr lang="en-US"/>
        </a:p>
      </dgm:t>
    </dgm:pt>
    <dgm:pt modelId="{84A3173B-726D-AE46-A4E7-9E6611D1284A}" type="parTrans" cxnId="{AC59D885-DC48-6E4C-8EBE-BC520156C129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8C68B-81E1-4647-8CB2-EA689F38D062}" type="pres">
      <dgm:prSet presAssocID="{D23AAE8B-9A25-7D4C-A928-2F88D676DE31}" presName="parentLin" presStyleCnt="0"/>
      <dgm:spPr/>
    </dgm:pt>
    <dgm:pt modelId="{CB8C0A3E-F129-C547-AB0D-23A662561E45}" type="pres">
      <dgm:prSet presAssocID="{D23AAE8B-9A25-7D4C-A928-2F88D676DE31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DEE4CA0-D2F6-E047-942C-714237CF28FE}" type="pres">
      <dgm:prSet presAssocID="{D23AAE8B-9A25-7D4C-A928-2F88D676DE31}" presName="parentText" presStyleLbl="node1" presStyleIdx="0" presStyleCnt="1" custScaleX="142997" custScaleY="671156" custLinFactNeighborX="-54956" custLinFactNeighborY="2416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E59D1D-CC7D-7041-9432-12C38666C986}" type="pres">
      <dgm:prSet presAssocID="{D23AAE8B-9A25-7D4C-A928-2F88D676DE31}" presName="negativeSpace" presStyleCnt="0"/>
      <dgm:spPr/>
    </dgm:pt>
    <dgm:pt modelId="{3B6A9D3C-16A9-1242-B694-1C9F6D804A67}" type="pres">
      <dgm:prSet presAssocID="{D23AAE8B-9A25-7D4C-A928-2F88D676DE31}" presName="childText" presStyleLbl="conFgAcc1" presStyleIdx="0" presStyleCnt="1" custScaleX="99488" custScaleY="2000000" custLinFactY="-331856" custLinFactNeighborY="-4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6114363-03D4-E24F-B475-4E487A250C4D}" type="presOf" srcId="{D23AAE8B-9A25-7D4C-A928-2F88D676DE31}" destId="{CB8C0A3E-F129-C547-AB0D-23A662561E45}" srcOrd="0" destOrd="0" presId="urn:microsoft.com/office/officeart/2005/8/layout/list1"/>
    <dgm:cxn modelId="{E3159F1A-9F39-7C4B-9F03-E1931DB1A8E7}" srcId="{D81DBB91-5A2A-BB4D-BCFB-90F96E6CAE1C}" destId="{D23AAE8B-9A25-7D4C-A928-2F88D676DE31}" srcOrd="0" destOrd="0" parTransId="{E3BBE3EF-81F9-264E-94E2-45D09BAA3CF8}" sibTransId="{9D9D5B50-B6F1-0544-8DF3-9915B8A8FC07}"/>
    <dgm:cxn modelId="{C1BD048E-1955-824A-9F0A-A7369676A93C}" srcId="{D23AAE8B-9A25-7D4C-A928-2F88D676DE31}" destId="{FF4C4664-8543-C747-93DB-7D064F837397}" srcOrd="0" destOrd="0" parTransId="{B676EB63-B3EF-7E4E-9DC8-8285F3CCFBD7}" sibTransId="{E03888E6-68BB-1B4F-9AC8-8065F5EB5F04}"/>
    <dgm:cxn modelId="{909526CD-A3E0-47AE-810A-344E3FE5FA10}" type="presOf" srcId="{FF4C4664-8543-C747-93DB-7D064F837397}" destId="{3B6A9D3C-16A9-1242-B694-1C9F6D804A67}" srcOrd="0" destOrd="0" presId="urn:microsoft.com/office/officeart/2005/8/layout/list1"/>
    <dgm:cxn modelId="{AFC53C5B-229F-1041-9B45-AA35882FDAF1}" srcId="{D23AAE8B-9A25-7D4C-A928-2F88D676DE31}" destId="{41248D7B-E3BF-264E-BFC0-6B483CEA69B5}" srcOrd="4" destOrd="0" parTransId="{851F7CEC-21F8-A54E-AEEE-DE33613BD9C2}" sibTransId="{E76FD6F4-C69B-E24B-A390-43335FC8301A}"/>
    <dgm:cxn modelId="{E5551ED5-B6AC-7244-A522-858EF0DC0703}" type="presOf" srcId="{D23AAE8B-9A25-7D4C-A928-2F88D676DE31}" destId="{FDEE4CA0-D2F6-E047-942C-714237CF28FE}" srcOrd="1" destOrd="0" presId="urn:microsoft.com/office/officeart/2005/8/layout/list1"/>
    <dgm:cxn modelId="{2590BD80-E08F-FE4D-A7CF-263407A0F95B}" srcId="{D23AAE8B-9A25-7D4C-A928-2F88D676DE31}" destId="{38B3E689-89B5-5F4B-A2C4-A069110C454F}" srcOrd="2" destOrd="0" parTransId="{50A4CE02-B0C9-6D4A-BEE5-DF63F2516C5D}" sibTransId="{CE042C2C-E70E-724C-A42F-0352A19CFB0A}"/>
    <dgm:cxn modelId="{0C016B19-0F41-3F47-981B-FC202902E356}" srcId="{D23AAE8B-9A25-7D4C-A928-2F88D676DE31}" destId="{5EEDC60C-F504-3C47-984F-B3C603203A8F}" srcOrd="5" destOrd="0" parTransId="{E8CC846C-CE51-A743-BD33-D48A8FC89C4C}" sibTransId="{6FB812B0-72CC-9B44-BA4F-568447426B2B}"/>
    <dgm:cxn modelId="{E71EF019-3AB8-4D60-8586-A57D7E195106}" type="presOf" srcId="{5EEDC60C-F504-3C47-984F-B3C603203A8F}" destId="{3B6A9D3C-16A9-1242-B694-1C9F6D804A67}" srcOrd="0" destOrd="5" presId="urn:microsoft.com/office/officeart/2005/8/layout/list1"/>
    <dgm:cxn modelId="{AC59D885-DC48-6E4C-8EBE-BC520156C129}" srcId="{D23AAE8B-9A25-7D4C-A928-2F88D676DE31}" destId="{C4DEC5FD-3C35-1045-AB26-18A3B1454D3C}" srcOrd="3" destOrd="0" parTransId="{84A3173B-726D-AE46-A4E7-9E6611D1284A}" sibTransId="{86EDF636-120D-8A4C-991D-88AF18E0B85F}"/>
    <dgm:cxn modelId="{57DA3094-B2C1-40A8-83F3-A0554E03D748}" type="presOf" srcId="{31A1C056-3261-6C42-B328-AF93A9238372}" destId="{3B6A9D3C-16A9-1242-B694-1C9F6D804A67}" srcOrd="0" destOrd="1" presId="urn:microsoft.com/office/officeart/2005/8/layout/list1"/>
    <dgm:cxn modelId="{108E57B7-D7B8-44F5-BA98-B641960B633B}" type="presOf" srcId="{41248D7B-E3BF-264E-BFC0-6B483CEA69B5}" destId="{3B6A9D3C-16A9-1242-B694-1C9F6D804A67}" srcOrd="0" destOrd="4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DDC36D3E-EDEE-6040-A2A6-4A207BC063E2}" srcId="{D23AAE8B-9A25-7D4C-A928-2F88D676DE31}" destId="{31A1C056-3261-6C42-B328-AF93A9238372}" srcOrd="1" destOrd="0" parTransId="{8D06ADB7-3FC0-F242-9856-E1C319D49B53}" sibTransId="{1F441A9B-F24C-D445-8DC7-70B7F8B7DA1F}"/>
    <dgm:cxn modelId="{82D35744-3627-4E94-BF9E-A93C1AAA562A}" type="presOf" srcId="{C4DEC5FD-3C35-1045-AB26-18A3B1454D3C}" destId="{3B6A9D3C-16A9-1242-B694-1C9F6D804A67}" srcOrd="0" destOrd="3" presId="urn:microsoft.com/office/officeart/2005/8/layout/list1"/>
    <dgm:cxn modelId="{DDD5DD00-B915-4E1F-898F-6BE66AF49DD3}" type="presOf" srcId="{38B3E689-89B5-5F4B-A2C4-A069110C454F}" destId="{3B6A9D3C-16A9-1242-B694-1C9F6D804A67}" srcOrd="0" destOrd="2" presId="urn:microsoft.com/office/officeart/2005/8/layout/list1"/>
    <dgm:cxn modelId="{89E21AD5-DB10-BC40-98DC-D60BBFC69825}" type="presParOf" srcId="{534D9DF1-9511-4B43-8B7A-985D9D726505}" destId="{5498C68B-81E1-4647-8CB2-EA689F38D062}" srcOrd="0" destOrd="0" presId="urn:microsoft.com/office/officeart/2005/8/layout/list1"/>
    <dgm:cxn modelId="{DE2416AA-3D3E-5940-9990-2EAE542B8E0D}" type="presParOf" srcId="{5498C68B-81E1-4647-8CB2-EA689F38D062}" destId="{CB8C0A3E-F129-C547-AB0D-23A662561E45}" srcOrd="0" destOrd="0" presId="urn:microsoft.com/office/officeart/2005/8/layout/list1"/>
    <dgm:cxn modelId="{15B3F9C0-FF6A-F44E-ADF4-7C89E2899A1C}" type="presParOf" srcId="{5498C68B-81E1-4647-8CB2-EA689F38D062}" destId="{FDEE4CA0-D2F6-E047-942C-714237CF28FE}" srcOrd="1" destOrd="0" presId="urn:microsoft.com/office/officeart/2005/8/layout/list1"/>
    <dgm:cxn modelId="{61093705-EB43-CA4C-B5BF-82231EE22D30}" type="presParOf" srcId="{534D9DF1-9511-4B43-8B7A-985D9D726505}" destId="{18E59D1D-CC7D-7041-9432-12C38666C986}" srcOrd="1" destOrd="0" presId="urn:microsoft.com/office/officeart/2005/8/layout/list1"/>
    <dgm:cxn modelId="{66B7A69A-DC2F-B042-8FE4-B6E011FF3F0D}" type="presParOf" srcId="{534D9DF1-9511-4B43-8B7A-985D9D726505}" destId="{3B6A9D3C-16A9-1242-B694-1C9F6D804A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AAE8B-9A25-7D4C-A928-2F88D676DE31}">
      <dgm:prSet phldrT="[Text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</a:rPr>
            <a:t>Het </a:t>
          </a:r>
          <a:r>
            <a:rPr lang="en-US" sz="3200" dirty="0" err="1">
              <a:solidFill>
                <a:srgbClr val="002060"/>
              </a:solidFill>
            </a:rPr>
            <a:t>belang</a:t>
          </a:r>
          <a:r>
            <a:rPr lang="en-US" sz="3200" dirty="0">
              <a:solidFill>
                <a:srgbClr val="002060"/>
              </a:solidFill>
            </a:rPr>
            <a:t> van </a:t>
          </a:r>
          <a:r>
            <a:rPr lang="en-US" sz="3200" dirty="0" err="1">
              <a:solidFill>
                <a:srgbClr val="002060"/>
              </a:solidFill>
            </a:rPr>
            <a:t>bewegen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en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gezonde</a:t>
          </a:r>
          <a:r>
            <a:rPr lang="en-US" sz="3200" dirty="0">
              <a:solidFill>
                <a:srgbClr val="002060"/>
              </a:solidFill>
            </a:rPr>
            <a:t> </a:t>
          </a:r>
          <a:r>
            <a:rPr lang="en-US" sz="3200" dirty="0" err="1">
              <a:solidFill>
                <a:srgbClr val="002060"/>
              </a:solidFill>
            </a:rPr>
            <a:t>leefstijl</a:t>
          </a:r>
          <a:endParaRPr lang="en-US" sz="3200" dirty="0">
            <a:solidFill>
              <a:srgbClr val="002060"/>
            </a:solidFill>
          </a:endParaRPr>
        </a:p>
      </dgm:t>
    </dgm:pt>
    <dgm:pt modelId="{E3BBE3EF-81F9-264E-94E2-45D09BAA3CF8}" type="parTrans" cxnId="{E3159F1A-9F39-7C4B-9F03-E1931DB1A8E7}">
      <dgm:prSet/>
      <dgm:spPr/>
      <dgm:t>
        <a:bodyPr/>
        <a:lstStyle/>
        <a:p>
          <a:endParaRPr lang="en-US" sz="1200"/>
        </a:p>
      </dgm:t>
    </dgm:pt>
    <dgm:pt modelId="{9D9D5B50-B6F1-0544-8DF3-9915B8A8FC07}" type="sibTrans" cxnId="{E3159F1A-9F39-7C4B-9F03-E1931DB1A8E7}">
      <dgm:prSet/>
      <dgm:spPr/>
      <dgm:t>
        <a:bodyPr/>
        <a:lstStyle/>
        <a:p>
          <a:endParaRPr lang="en-US" sz="1200"/>
        </a:p>
      </dgm:t>
    </dgm:pt>
    <dgm:pt modelId="{FF4C4664-8543-C747-93DB-7D064F837397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endParaRPr lang="en-US" sz="2400" dirty="0"/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122D974C-D13F-7247-BFFF-251DB845AADF}">
      <dgm:prSet phldrT="[Text]" custT="1"/>
      <dgm:spPr/>
      <dgm:t>
        <a:bodyPr/>
        <a:lstStyle/>
        <a:p>
          <a:endParaRPr lang="en-US" sz="2400" dirty="0"/>
        </a:p>
      </dgm:t>
    </dgm:pt>
    <dgm:pt modelId="{34E26568-7C98-4C49-81D2-8676424DAEF9}" type="parTrans" cxnId="{4D79679C-D7D1-4741-9FC5-4D4ECE111B29}">
      <dgm:prSet/>
      <dgm:spPr/>
      <dgm:t>
        <a:bodyPr/>
        <a:lstStyle/>
        <a:p>
          <a:endParaRPr lang="en-US"/>
        </a:p>
      </dgm:t>
    </dgm:pt>
    <dgm:pt modelId="{7DE71AAB-5DDB-DE4F-983A-A7B666B0FFC5}" type="sibTrans" cxnId="{4D79679C-D7D1-4741-9FC5-4D4ECE111B29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8C68B-81E1-4647-8CB2-EA689F38D062}" type="pres">
      <dgm:prSet presAssocID="{D23AAE8B-9A25-7D4C-A928-2F88D676DE31}" presName="parentLin" presStyleCnt="0"/>
      <dgm:spPr/>
    </dgm:pt>
    <dgm:pt modelId="{CB8C0A3E-F129-C547-AB0D-23A662561E45}" type="pres">
      <dgm:prSet presAssocID="{D23AAE8B-9A25-7D4C-A928-2F88D676DE31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DEE4CA0-D2F6-E047-942C-714237CF28FE}" type="pres">
      <dgm:prSet presAssocID="{D23AAE8B-9A25-7D4C-A928-2F88D676DE31}" presName="parentText" presStyleLbl="node1" presStyleIdx="0" presStyleCnt="1" custScaleX="142857" custScaleY="44077" custLinFactNeighborX="28724" custLinFactNeighborY="-983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E59D1D-CC7D-7041-9432-12C38666C986}" type="pres">
      <dgm:prSet presAssocID="{D23AAE8B-9A25-7D4C-A928-2F88D676DE31}" presName="negativeSpace" presStyleCnt="0"/>
      <dgm:spPr/>
    </dgm:pt>
    <dgm:pt modelId="{3B6A9D3C-16A9-1242-B694-1C9F6D804A67}" type="pres">
      <dgm:prSet presAssocID="{D23AAE8B-9A25-7D4C-A928-2F88D676DE31}" presName="childText" presStyleLbl="conFgAcc1" presStyleIdx="0" presStyleCnt="1" custScaleY="208153" custLinFactNeighborY="4102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6114363-03D4-E24F-B475-4E487A250C4D}" type="presOf" srcId="{D23AAE8B-9A25-7D4C-A928-2F88D676DE31}" destId="{CB8C0A3E-F129-C547-AB0D-23A662561E45}" srcOrd="0" destOrd="0" presId="urn:microsoft.com/office/officeart/2005/8/layout/list1"/>
    <dgm:cxn modelId="{4D79679C-D7D1-4741-9FC5-4D4ECE111B29}" srcId="{D23AAE8B-9A25-7D4C-A928-2F88D676DE31}" destId="{122D974C-D13F-7247-BFFF-251DB845AADF}" srcOrd="1" destOrd="0" parTransId="{34E26568-7C98-4C49-81D2-8676424DAEF9}" sibTransId="{7DE71AAB-5DDB-DE4F-983A-A7B666B0FFC5}"/>
    <dgm:cxn modelId="{E3159F1A-9F39-7C4B-9F03-E1931DB1A8E7}" srcId="{D81DBB91-5A2A-BB4D-BCFB-90F96E6CAE1C}" destId="{D23AAE8B-9A25-7D4C-A928-2F88D676DE31}" srcOrd="0" destOrd="0" parTransId="{E3BBE3EF-81F9-264E-94E2-45D09BAA3CF8}" sibTransId="{9D9D5B50-B6F1-0544-8DF3-9915B8A8FC07}"/>
    <dgm:cxn modelId="{C1BD048E-1955-824A-9F0A-A7369676A93C}" srcId="{D23AAE8B-9A25-7D4C-A928-2F88D676DE31}" destId="{FF4C4664-8543-C747-93DB-7D064F837397}" srcOrd="0" destOrd="0" parTransId="{B676EB63-B3EF-7E4E-9DC8-8285F3CCFBD7}" sibTransId="{E03888E6-68BB-1B4F-9AC8-8065F5EB5F04}"/>
    <dgm:cxn modelId="{E5551ED5-B6AC-7244-A522-858EF0DC0703}" type="presOf" srcId="{D23AAE8B-9A25-7D4C-A928-2F88D676DE31}" destId="{FDEE4CA0-D2F6-E047-942C-714237CF28FE}" srcOrd="1" destOrd="0" presId="urn:microsoft.com/office/officeart/2005/8/layout/list1"/>
    <dgm:cxn modelId="{5C7EF617-3B18-284D-91DC-48AB3524701C}" type="presOf" srcId="{FF4C4664-8543-C747-93DB-7D064F837397}" destId="{3B6A9D3C-16A9-1242-B694-1C9F6D804A67}" srcOrd="0" destOrd="0" presId="urn:microsoft.com/office/officeart/2005/8/layout/list1"/>
    <dgm:cxn modelId="{E19AA10D-FA29-F64D-9B14-D336EE755B9A}" type="presOf" srcId="{122D974C-D13F-7247-BFFF-251DB845AADF}" destId="{3B6A9D3C-16A9-1242-B694-1C9F6D804A67}" srcOrd="0" destOrd="1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89E21AD5-DB10-BC40-98DC-D60BBFC69825}" type="presParOf" srcId="{534D9DF1-9511-4B43-8B7A-985D9D726505}" destId="{5498C68B-81E1-4647-8CB2-EA689F38D062}" srcOrd="0" destOrd="0" presId="urn:microsoft.com/office/officeart/2005/8/layout/list1"/>
    <dgm:cxn modelId="{DE2416AA-3D3E-5940-9990-2EAE542B8E0D}" type="presParOf" srcId="{5498C68B-81E1-4647-8CB2-EA689F38D062}" destId="{CB8C0A3E-F129-C547-AB0D-23A662561E45}" srcOrd="0" destOrd="0" presId="urn:microsoft.com/office/officeart/2005/8/layout/list1"/>
    <dgm:cxn modelId="{15B3F9C0-FF6A-F44E-ADF4-7C89E2899A1C}" type="presParOf" srcId="{5498C68B-81E1-4647-8CB2-EA689F38D062}" destId="{FDEE4CA0-D2F6-E047-942C-714237CF28FE}" srcOrd="1" destOrd="0" presId="urn:microsoft.com/office/officeart/2005/8/layout/list1"/>
    <dgm:cxn modelId="{61093705-EB43-CA4C-B5BF-82231EE22D30}" type="presParOf" srcId="{534D9DF1-9511-4B43-8B7A-985D9D726505}" destId="{18E59D1D-CC7D-7041-9432-12C38666C986}" srcOrd="1" destOrd="0" presId="urn:microsoft.com/office/officeart/2005/8/layout/list1"/>
    <dgm:cxn modelId="{66B7A69A-DC2F-B042-8FE4-B6E011FF3F0D}" type="presParOf" srcId="{534D9DF1-9511-4B43-8B7A-985D9D726505}" destId="{3B6A9D3C-16A9-1242-B694-1C9F6D804A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39194" y="22382"/>
          <a:ext cx="6148723" cy="8856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3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behandelmogelijkheden</a:t>
          </a:r>
          <a:endParaRPr lang="en-US" sz="3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487564"/>
          <a:ext cx="8783891" cy="3969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klachten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kunnen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met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niet-operatieve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behandelopties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opmerkelijk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verminderd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worden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waardoor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gewrichtsvervangend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operaties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(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de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meesten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)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dient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worden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uitgevoerd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5F1048DF-7743-1145-AF65-000C42D0A93B}">
      <dgm:prSet phldrT="[Text]" custT="1"/>
      <dgm:spPr>
        <a:xfrm>
          <a:off x="0" y="487564"/>
          <a:ext cx="8783891" cy="3969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belangrijkste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modaliteiten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zijn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: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voorlichting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zelfmanagment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verbeteren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FA/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oefentherapie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medicatie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gewichtscontrole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/-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verlies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D2CEDEFB-1B62-E644-A778-C9B77DDD4ED7}" type="parTrans" cxnId="{FCA7A691-62B9-A04C-A924-E1B8AC45DA88}">
      <dgm:prSet/>
      <dgm:spPr/>
      <dgm:t>
        <a:bodyPr/>
        <a:lstStyle/>
        <a:p>
          <a:endParaRPr lang="en-US"/>
        </a:p>
      </dgm:t>
    </dgm:pt>
    <dgm:pt modelId="{526AB475-0E4B-7A4B-8235-C7794DEB9080}" type="sibTrans" cxnId="{FCA7A691-62B9-A04C-A924-E1B8AC45DA88}">
      <dgm:prSet/>
      <dgm:spPr/>
      <dgm:t>
        <a:bodyPr/>
        <a:lstStyle/>
        <a:p>
          <a:endParaRPr lang="en-US"/>
        </a:p>
      </dgm:t>
    </dgm:pt>
    <dgm:pt modelId="{6871BD33-97AF-EF4A-94EC-C5D1E0D29E00}">
      <dgm:prSet phldrT="[Text]" custT="1"/>
      <dgm:spPr>
        <a:xfrm>
          <a:off x="0" y="487564"/>
          <a:ext cx="8783891" cy="3969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Gewrichtsvervangende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operatie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is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optie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in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eindstadium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6139F262-0150-6243-AECF-F613D6037B91}" type="parTrans" cxnId="{C767439A-F2E0-6847-83E2-3B4C7EDF6198}">
      <dgm:prSet/>
      <dgm:spPr/>
      <dgm:t>
        <a:bodyPr/>
        <a:lstStyle/>
        <a:p>
          <a:endParaRPr lang="en-US"/>
        </a:p>
      </dgm:t>
    </dgm:pt>
    <dgm:pt modelId="{B5AC95A3-2BCE-9B47-ABD5-F883938A5BB9}" type="sibTrans" cxnId="{C767439A-F2E0-6847-83E2-3B4C7EDF6198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 custLinFactY="11565" custLinFactNeighborX="175" custLinFactNeighborY="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A7A691-62B9-A04C-A924-E1B8AC45DA88}" srcId="{FF4C4664-8543-C747-93DB-7D064F837397}" destId="{5F1048DF-7743-1145-AF65-000C42D0A93B}" srcOrd="1" destOrd="0" parTransId="{D2CEDEFB-1B62-E644-A778-C9B77DDD4ED7}" sibTransId="{526AB475-0E4B-7A4B-8235-C7794DEB9080}"/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C3C7F428-51FB-0041-8AD4-76B88C0DD26D}" type="presOf" srcId="{5F1048DF-7743-1145-AF65-000C42D0A93B}" destId="{A766B7F9-FA67-A245-9676-27F8D9657CCD}" srcOrd="0" destOrd="1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C767439A-F2E0-6847-83E2-3B4C7EDF6198}" srcId="{FF4C4664-8543-C747-93DB-7D064F837397}" destId="{6871BD33-97AF-EF4A-94EC-C5D1E0D29E00}" srcOrd="2" destOrd="0" parTransId="{6139F262-0150-6243-AECF-F613D6037B91}" sibTransId="{B5AC95A3-2BCE-9B47-ABD5-F883938A5BB9}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F4B56BE7-6498-5741-AB3D-A8757618C5B0}" type="presOf" srcId="{6871BD33-97AF-EF4A-94EC-C5D1E0D29E00}" destId="{A766B7F9-FA67-A245-9676-27F8D9657CCD}" srcOrd="0" destOrd="2" presId="urn:microsoft.com/office/officeart/2005/8/layout/list1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41915" y="10688"/>
          <a:ext cx="6186823" cy="156456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Frequency:  -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kracht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eventuele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spiercontrole</a:t>
          </a:r>
          <a:endParaRPr lang="en-US" sz="2400" u="sng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ADC95F29-088A-1D47-B8E2-5FF7A048E17C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        	+  </a:t>
          </a:r>
          <a:r>
            <a:rPr lang="en-US" sz="2400" u="sng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dagelijks</a:t>
          </a:r>
          <a:r>
            <a:rPr lang="en-US" sz="2400" u="sng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korte</a:t>
          </a:r>
          <a:r>
            <a:rPr lang="en-US" sz="2400" u="sng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reeksen</a:t>
          </a:r>
          <a:r>
            <a:rPr lang="en-US" sz="2400" u="sng" dirty="0">
              <a:solidFill>
                <a:srgbClr val="002060"/>
              </a:solidFill>
              <a:latin typeface="Calibri"/>
              <a:ea typeface="+mn-ea"/>
              <a:cs typeface="+mn-cs"/>
            </a:rPr>
            <a:t> in ADL</a:t>
          </a:r>
        </a:p>
      </dgm:t>
    </dgm:pt>
    <dgm:pt modelId="{5C0224C3-76B2-1D41-92CA-1475C18B1961}" type="parTrans" cxnId="{71B89757-08AE-2744-B75D-BC23970A0D55}">
      <dgm:prSet/>
      <dgm:spPr/>
      <dgm:t>
        <a:bodyPr/>
        <a:lstStyle/>
        <a:p>
          <a:endParaRPr lang="en-US"/>
        </a:p>
      </dgm:t>
    </dgm:pt>
    <dgm:pt modelId="{73B59CC9-90E3-5243-9745-B66C8CFCBFE8}" type="sibTrans" cxnId="{71B89757-08AE-2744-B75D-BC23970A0D55}">
      <dgm:prSet/>
      <dgm:spPr/>
      <dgm:t>
        <a:bodyPr/>
        <a:lstStyle/>
        <a:p>
          <a:endParaRPr lang="en-US"/>
        </a:p>
      </dgm:t>
    </dgm:pt>
    <dgm:pt modelId="{28DCC346-5640-EC48-A2C2-D897AB3FD7C5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 	       -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a</a:t>
          </a:r>
          <a:r>
            <a:rPr lang="nl-BE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ë</a:t>
          </a: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robe </a:t>
          </a:r>
          <a:r>
            <a:rPr lang="en-US" sz="2400" b="1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oefenvormen</a:t>
          </a:r>
          <a:endParaRPr lang="en-US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E6A993E6-2C7B-FE43-9D18-E228F6E7EBBA}" type="parTrans" cxnId="{3A258BDC-8AAA-164F-9541-BDB15359958F}">
      <dgm:prSet/>
      <dgm:spPr/>
      <dgm:t>
        <a:bodyPr/>
        <a:lstStyle/>
        <a:p>
          <a:endParaRPr lang="en-US"/>
        </a:p>
      </dgm:t>
    </dgm:pt>
    <dgm:pt modelId="{3DED22B6-F00A-5C42-847F-344C927981BC}" type="sibTrans" cxnId="{3A258BDC-8AAA-164F-9541-BDB15359958F}">
      <dgm:prSet/>
      <dgm:spPr/>
      <dgm:t>
        <a:bodyPr/>
        <a:lstStyle/>
        <a:p>
          <a:endParaRPr lang="en-US"/>
        </a:p>
      </dgm:t>
    </dgm:pt>
    <dgm:pt modelId="{2B3998D4-8F43-0B4D-BE33-FE12EB1DE51C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opbouw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naar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 </a:t>
          </a: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5x/week, 30min/dag</a:t>
          </a:r>
        </a:p>
      </dgm:t>
    </dgm:pt>
    <dgm:pt modelId="{65F4EEB1-0FDA-AC45-930A-373E2B2E56D2}" type="parTrans" cxnId="{8942AEEB-5FE1-DB4C-AD8E-7B906B4A8C25}">
      <dgm:prSet/>
      <dgm:spPr/>
      <dgm:t>
        <a:bodyPr/>
        <a:lstStyle/>
        <a:p>
          <a:endParaRPr lang="en-US"/>
        </a:p>
      </dgm:t>
    </dgm:pt>
    <dgm:pt modelId="{FD14DF0D-9268-374D-BCAE-5B2C358B7406}" type="sibTrans" cxnId="{8942AEEB-5FE1-DB4C-AD8E-7B906B4A8C25}">
      <dgm:prSet/>
      <dgm:spPr/>
      <dgm:t>
        <a:bodyPr/>
        <a:lstStyle/>
        <a:p>
          <a:endParaRPr lang="en-US"/>
        </a:p>
      </dgm:t>
    </dgm:pt>
    <dgm:pt modelId="{59083EA6-6238-5F40-A115-A75835D5CAD5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naar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:    </a:t>
          </a: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2x/week</a:t>
          </a:r>
        </a:p>
      </dgm:t>
    </dgm:pt>
    <dgm:pt modelId="{A3D2B1EF-130B-6A41-9D5F-E6D4B0AC51D4}" type="parTrans" cxnId="{94924B76-BE9C-9A4B-A8D0-5B18ED962664}">
      <dgm:prSet/>
      <dgm:spPr/>
      <dgm:t>
        <a:bodyPr/>
        <a:lstStyle/>
        <a:p>
          <a:endParaRPr lang="en-US"/>
        </a:p>
      </dgm:t>
    </dgm:pt>
    <dgm:pt modelId="{A6253923-E224-BA4D-A929-C19DE5AFC526}" type="sibTrans" cxnId="{94924B76-BE9C-9A4B-A8D0-5B18ED962664}">
      <dgm:prSet/>
      <dgm:spPr/>
      <dgm:t>
        <a:bodyPr/>
        <a:lstStyle/>
        <a:p>
          <a:endParaRPr lang="en-US"/>
        </a:p>
      </dgm:t>
    </dgm:pt>
    <dgm:pt modelId="{3F08AC59-CCF4-1544-85E3-2724A573EB72}">
      <dgm:prSet phldrT="[Text]" custT="1"/>
      <dgm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	start:    </a:t>
          </a: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minimum 1x/week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begeleid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F81BF2B3-7847-5242-BAC8-23480D53FC37}" type="parTrans" cxnId="{981A6B8A-727B-C94D-92E3-AC4F6B776967}">
      <dgm:prSet/>
      <dgm:spPr/>
      <dgm:t>
        <a:bodyPr/>
        <a:lstStyle/>
        <a:p>
          <a:endParaRPr lang="en-US"/>
        </a:p>
      </dgm:t>
    </dgm:pt>
    <dgm:pt modelId="{1F158B28-3364-A643-BC14-6A4A5FF24B9A}" type="sibTrans" cxnId="{981A6B8A-727B-C94D-92E3-AC4F6B776967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42AEEB-5FE1-DB4C-AD8E-7B906B4A8C25}" srcId="{FF4C4664-8543-C747-93DB-7D064F837397}" destId="{2B3998D4-8F43-0B4D-BE33-FE12EB1DE51C}" srcOrd="5" destOrd="0" parTransId="{65F4EEB1-0FDA-AC45-930A-373E2B2E56D2}" sibTransId="{FD14DF0D-9268-374D-BCAE-5B2C358B7406}"/>
    <dgm:cxn modelId="{71B89757-08AE-2744-B75D-BC23970A0D55}" srcId="{FF4C4664-8543-C747-93DB-7D064F837397}" destId="{ADC95F29-088A-1D47-B8E2-5FF7A048E17C}" srcOrd="3" destOrd="0" parTransId="{5C0224C3-76B2-1D41-92CA-1475C18B1961}" sibTransId="{73B59CC9-90E3-5243-9745-B66C8CFCBFE8}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C9DC504E-0946-7E45-BA3E-915B3D4A9295}" type="presOf" srcId="{2B3998D4-8F43-0B4D-BE33-FE12EB1DE51C}" destId="{A766B7F9-FA67-A245-9676-27F8D9657CCD}" srcOrd="0" destOrd="5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2DD84954-3AD3-2445-BB08-42D8A6A4C266}" type="presOf" srcId="{ADC95F29-088A-1D47-B8E2-5FF7A048E17C}" destId="{A766B7F9-FA67-A245-9676-27F8D9657CCD}" srcOrd="0" destOrd="3" presId="urn:microsoft.com/office/officeart/2005/8/layout/list1"/>
    <dgm:cxn modelId="{94924B76-BE9C-9A4B-A8D0-5B18ED962664}" srcId="{FF4C4664-8543-C747-93DB-7D064F837397}" destId="{59083EA6-6238-5F40-A115-A75835D5CAD5}" srcOrd="2" destOrd="0" parTransId="{A3D2B1EF-130B-6A41-9D5F-E6D4B0AC51D4}" sibTransId="{A6253923-E224-BA4D-A929-C19DE5AFC526}"/>
    <dgm:cxn modelId="{3A258BDC-8AAA-164F-9541-BDB15359958F}" srcId="{FF4C4664-8543-C747-93DB-7D064F837397}" destId="{28DCC346-5640-EC48-A2C2-D897AB3FD7C5}" srcOrd="4" destOrd="0" parTransId="{E6A993E6-2C7B-FE43-9D18-E228F6E7EBBA}" sibTransId="{3DED22B6-F00A-5C42-847F-344C927981BC}"/>
    <dgm:cxn modelId="{6E2BF22E-0DE9-E143-AA3A-8F4EFAA1FD52}" type="presOf" srcId="{59083EA6-6238-5F40-A115-A75835D5CAD5}" destId="{A766B7F9-FA67-A245-9676-27F8D9657CCD}" srcOrd="0" destOrd="2" presId="urn:microsoft.com/office/officeart/2005/8/layout/list1"/>
    <dgm:cxn modelId="{981A6B8A-727B-C94D-92E3-AC4F6B776967}" srcId="{FF4C4664-8543-C747-93DB-7D064F837397}" destId="{3F08AC59-CCF4-1544-85E3-2724A573EB72}" srcOrd="1" destOrd="0" parTransId="{F81BF2B3-7847-5242-BAC8-23480D53FC37}" sibTransId="{1F158B28-3364-A643-BC14-6A4A5FF24B9A}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846D6D67-09D6-1046-9E63-3EC08410C878}" type="presOf" srcId="{3F08AC59-CCF4-1544-85E3-2724A573EB72}" destId="{A766B7F9-FA67-A245-9676-27F8D9657CCD}" srcOrd="0" destOrd="1" presId="urn:microsoft.com/office/officeart/2005/8/layout/list1"/>
    <dgm:cxn modelId="{C4E7FA6F-82B2-014F-B536-01C4E4FDDF14}" type="presOf" srcId="{28DCC346-5640-EC48-A2C2-D897AB3FD7C5}" destId="{A766B7F9-FA67-A245-9676-27F8D9657CCD}" srcOrd="0" destOrd="4" presId="urn:microsoft.com/office/officeart/2005/8/layout/list1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41915" y="12736"/>
          <a:ext cx="6186823" cy="7380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: 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ADC95F29-088A-1D47-B8E2-5FF7A048E17C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Intensity:   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Spierkracht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: 	60-80% van 1RM, </a:t>
          </a:r>
        </a:p>
      </dgm:t>
    </dgm:pt>
    <dgm:pt modelId="{5C0224C3-76B2-1D41-92CA-1475C18B1961}" type="parTrans" cxnId="{71B89757-08AE-2744-B75D-BC23970A0D55}">
      <dgm:prSet/>
      <dgm:spPr/>
      <dgm:t>
        <a:bodyPr/>
        <a:lstStyle/>
        <a:p>
          <a:endParaRPr lang="en-US"/>
        </a:p>
      </dgm:t>
    </dgm:pt>
    <dgm:pt modelId="{73B59CC9-90E3-5243-9745-B66C8CFCBFE8}" type="sibTrans" cxnId="{71B89757-08AE-2744-B75D-BC23970A0D55}">
      <dgm:prSet/>
      <dgm:spPr/>
      <dgm:t>
        <a:bodyPr/>
        <a:lstStyle/>
        <a:p>
          <a:endParaRPr lang="en-US"/>
        </a:p>
      </dgm:t>
    </dgm:pt>
    <dgm:pt modelId="{28DCC346-5640-EC48-A2C2-D897AB3FD7C5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		=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Praten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kan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zingen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E6A993E6-2C7B-FE43-9D18-E228F6E7EBBA}" type="parTrans" cxnId="{3A258BDC-8AAA-164F-9541-BDB15359958F}">
      <dgm:prSet/>
      <dgm:spPr/>
      <dgm:t>
        <a:bodyPr/>
        <a:lstStyle/>
        <a:p>
          <a:endParaRPr lang="en-US"/>
        </a:p>
      </dgm:t>
    </dgm:pt>
    <dgm:pt modelId="{3DED22B6-F00A-5C42-847F-344C927981BC}" type="sibTrans" cxnId="{3A258BDC-8AAA-164F-9541-BDB15359958F}">
      <dgm:prSet/>
      <dgm:spPr/>
      <dgm:t>
        <a:bodyPr/>
        <a:lstStyle/>
        <a:p>
          <a:endParaRPr lang="en-US"/>
        </a:p>
      </dgm:t>
    </dgm:pt>
    <dgm:pt modelId="{05514D33-543F-1944-A2B9-015EDBFEC76F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		2-4 sets, 8-15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herh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, R=30-60”</a:t>
          </a:r>
        </a:p>
      </dgm:t>
    </dgm:pt>
    <dgm:pt modelId="{159842B7-69FC-BD49-841D-125B96752444}" type="parTrans" cxnId="{41C40411-2E4D-7041-9F61-184181C1AB3D}">
      <dgm:prSet/>
      <dgm:spPr/>
      <dgm:t>
        <a:bodyPr/>
        <a:lstStyle/>
        <a:p>
          <a:endParaRPr lang="en-US"/>
        </a:p>
      </dgm:t>
    </dgm:pt>
    <dgm:pt modelId="{9692057B-7B7A-844C-9C12-5A90047C685B}" type="sibTrans" cxnId="{41C40411-2E4D-7041-9F61-184181C1AB3D}">
      <dgm:prSet/>
      <dgm:spPr/>
      <dgm:t>
        <a:bodyPr/>
        <a:lstStyle/>
        <a:p>
          <a:endParaRPr lang="en-US"/>
        </a:p>
      </dgm:t>
    </dgm:pt>
    <dgm:pt modelId="{DDB630F6-B5B6-3840-A545-BE341EB858DB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     Aerobe training: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tussen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60%-&amp; 75% van max HF, </a:t>
          </a:r>
        </a:p>
      </dgm:t>
    </dgm:pt>
    <dgm:pt modelId="{78A069F1-B02B-DA42-A6D8-E3F43C868FD7}" type="parTrans" cxnId="{DDEF9F18-665D-6B41-AD53-405B26350F34}">
      <dgm:prSet/>
      <dgm:spPr/>
      <dgm:t>
        <a:bodyPr/>
        <a:lstStyle/>
        <a:p>
          <a:endParaRPr lang="en-US"/>
        </a:p>
      </dgm:t>
    </dgm:pt>
    <dgm:pt modelId="{6467AB97-97CD-104F-B8D3-3F2A7ACB859F}" type="sibTrans" cxnId="{DDEF9F18-665D-6B41-AD53-405B26350F34}">
      <dgm:prSet/>
      <dgm:spPr/>
      <dgm:t>
        <a:bodyPr/>
        <a:lstStyle/>
        <a:p>
          <a:endParaRPr lang="en-US"/>
        </a:p>
      </dgm:t>
    </dgm:pt>
    <dgm:pt modelId="{50DFD38B-AFA8-F243-8DE0-50576E847444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indien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gewend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40-60% MAX HF</a:t>
          </a:r>
        </a:p>
      </dgm:t>
    </dgm:pt>
    <dgm:pt modelId="{10F7E182-58B0-5049-AE5C-F60A2A5FDC01}" type="parTrans" cxnId="{1E3C7674-2D39-1C40-BD7E-1CB32BB4BF95}">
      <dgm:prSet/>
      <dgm:spPr/>
      <dgm:t>
        <a:bodyPr/>
        <a:lstStyle/>
        <a:p>
          <a:endParaRPr lang="en-US"/>
        </a:p>
      </dgm:t>
    </dgm:pt>
    <dgm:pt modelId="{07C72B0E-7874-9441-A776-BC08825B768E}" type="sibTrans" cxnId="{1E3C7674-2D39-1C40-BD7E-1CB32BB4BF95}">
      <dgm:prSet/>
      <dgm:spPr/>
      <dgm:t>
        <a:bodyPr/>
        <a:lstStyle/>
        <a:p>
          <a:endParaRPr lang="en-US"/>
        </a:p>
      </dgm:t>
    </dgm:pt>
    <dgm:pt modelId="{380CE6AD-F272-0D42-A8E4-FA6C3BE2BCCD}">
      <dgm:prSet phldrT="[Text]" custT="1"/>
      <dgm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			&amp;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10min start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zweten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41CDFEA5-72D2-DC4E-923C-E5A716E02D83}" type="parTrans" cxnId="{4BEF8568-63E8-F742-A214-33D87F7DB159}">
      <dgm:prSet/>
      <dgm:spPr/>
      <dgm:t>
        <a:bodyPr/>
        <a:lstStyle/>
        <a:p>
          <a:endParaRPr lang="en-US"/>
        </a:p>
      </dgm:t>
    </dgm:pt>
    <dgm:pt modelId="{09BCAE73-5BF6-D647-86B9-BAB7E6CB3D29}" type="sibTrans" cxnId="{4BEF8568-63E8-F742-A214-33D87F7DB159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E7FA6F-82B2-014F-B536-01C4E4FDDF14}" type="presOf" srcId="{28DCC346-5640-EC48-A2C2-D897AB3FD7C5}" destId="{A766B7F9-FA67-A245-9676-27F8D9657CCD}" srcOrd="0" destOrd="5" presId="urn:microsoft.com/office/officeart/2005/8/layout/list1"/>
    <dgm:cxn modelId="{1E3C7674-2D39-1C40-BD7E-1CB32BB4BF95}" srcId="{DDB630F6-B5B6-3840-A545-BE341EB858DB}" destId="{50DFD38B-AFA8-F243-8DE0-50576E847444}" srcOrd="0" destOrd="0" parTransId="{10F7E182-58B0-5049-AE5C-F60A2A5FDC01}" sibTransId="{07C72B0E-7874-9441-A776-BC08825B768E}"/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0DB27267-652F-9D4A-906F-CDC1DDBADCDB}" type="presOf" srcId="{DDB630F6-B5B6-3840-A545-BE341EB858DB}" destId="{A766B7F9-FA67-A245-9676-27F8D9657CCD}" srcOrd="0" destOrd="3" presId="urn:microsoft.com/office/officeart/2005/8/layout/list1"/>
    <dgm:cxn modelId="{4BEF8568-63E8-F742-A214-33D87F7DB159}" srcId="{28DCC346-5640-EC48-A2C2-D897AB3FD7C5}" destId="{380CE6AD-F272-0D42-A8E4-FA6C3BE2BCCD}" srcOrd="0" destOrd="0" parTransId="{41CDFEA5-72D2-DC4E-923C-E5A716E02D83}" sibTransId="{09BCAE73-5BF6-D647-86B9-BAB7E6CB3D29}"/>
    <dgm:cxn modelId="{71B89757-08AE-2744-B75D-BC23970A0D55}" srcId="{FF4C4664-8543-C747-93DB-7D064F837397}" destId="{ADC95F29-088A-1D47-B8E2-5FF7A048E17C}" srcOrd="1" destOrd="0" parTransId="{5C0224C3-76B2-1D41-92CA-1475C18B1961}" sibTransId="{73B59CC9-90E3-5243-9745-B66C8CFCBFE8}"/>
    <dgm:cxn modelId="{3A258BDC-8AAA-164F-9541-BDB15359958F}" srcId="{FF4C4664-8543-C747-93DB-7D064F837397}" destId="{28DCC346-5640-EC48-A2C2-D897AB3FD7C5}" srcOrd="2" destOrd="0" parTransId="{E6A993E6-2C7B-FE43-9D18-E228F6E7EBBA}" sibTransId="{3DED22B6-F00A-5C42-847F-344C927981BC}"/>
    <dgm:cxn modelId="{2DD84954-3AD3-2445-BB08-42D8A6A4C266}" type="presOf" srcId="{ADC95F29-088A-1D47-B8E2-5FF7A048E17C}" destId="{A766B7F9-FA67-A245-9676-27F8D9657CCD}" srcOrd="0" destOrd="1" presId="urn:microsoft.com/office/officeart/2005/8/layout/list1"/>
    <dgm:cxn modelId="{A71EFED4-3AB4-0F4E-8872-C681A592EB69}" type="presOf" srcId="{380CE6AD-F272-0D42-A8E4-FA6C3BE2BCCD}" destId="{A766B7F9-FA67-A245-9676-27F8D9657CCD}" srcOrd="0" destOrd="6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41C40411-2E4D-7041-9F61-184181C1AB3D}" srcId="{ADC95F29-088A-1D47-B8E2-5FF7A048E17C}" destId="{05514D33-543F-1944-A2B9-015EDBFEC76F}" srcOrd="0" destOrd="0" parTransId="{159842B7-69FC-BD49-841D-125B96752444}" sibTransId="{9692057B-7B7A-844C-9C12-5A90047C685B}"/>
    <dgm:cxn modelId="{FC645731-3DDE-3041-990C-8E5E4EA6F282}" type="presOf" srcId="{50DFD38B-AFA8-F243-8DE0-50576E847444}" destId="{A766B7F9-FA67-A245-9676-27F8D9657CCD}" srcOrd="0" destOrd="4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DDEF9F18-665D-6B41-AD53-405B26350F34}" srcId="{05514D33-543F-1944-A2B9-015EDBFEC76F}" destId="{DDB630F6-B5B6-3840-A545-BE341EB858DB}" srcOrd="0" destOrd="0" parTransId="{78A069F1-B02B-DA42-A6D8-E3F43C868FD7}" sibTransId="{6467AB97-97CD-104F-B8D3-3F2A7ACB859F}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44E1CC99-092B-AB40-90CA-B1DCAF574019}" type="presOf" srcId="{05514D33-543F-1944-A2B9-015EDBFEC76F}" destId="{A766B7F9-FA67-A245-9676-27F8D9657CCD}" srcOrd="0" destOrd="2" presId="urn:microsoft.com/office/officeart/2005/8/layout/list1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1DBB91-5A2A-BB4D-BCFB-90F96E6CAE1C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C4664-8543-C747-93DB-7D064F837397}">
      <dgm:prSet phldrT="[Text]" custT="1"/>
      <dgm:spPr>
        <a:xfrm>
          <a:off x="441915" y="6687"/>
          <a:ext cx="6186823" cy="944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gm:t>
    </dgm:pt>
    <dgm:pt modelId="{B676EB63-B3EF-7E4E-9DC8-8285F3CCFBD7}" type="parTrans" cxnId="{C1BD048E-1955-824A-9F0A-A7369676A93C}">
      <dgm:prSet/>
      <dgm:spPr/>
      <dgm:t>
        <a:bodyPr/>
        <a:lstStyle/>
        <a:p>
          <a:endParaRPr lang="en-US" sz="1200"/>
        </a:p>
      </dgm:t>
    </dgm:pt>
    <dgm:pt modelId="{E03888E6-68BB-1B4F-9AC8-8065F5EB5F04}" type="sibTrans" cxnId="{C1BD048E-1955-824A-9F0A-A7369676A93C}">
      <dgm:prSet/>
      <dgm:spPr/>
      <dgm:t>
        <a:bodyPr/>
        <a:lstStyle/>
        <a:p>
          <a:endParaRPr lang="en-US" sz="1200"/>
        </a:p>
      </dgm:t>
    </dgm:pt>
    <dgm:pt modelId="{76C0FFC9-B5F5-0044-AC4A-A8A3BE93A8DA}">
      <dgm:prSet phldrT="[Text]" custT="1"/>
      <dgm:spPr>
        <a:xfrm>
          <a:off x="0" y="479007"/>
          <a:ext cx="8838319" cy="413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 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191F583-D66F-464E-BD00-8770B9A278B8}" type="parTrans" cxnId="{E5E46830-568E-854C-8627-0B9E6C84096D}">
      <dgm:prSet/>
      <dgm:spPr/>
      <dgm:t>
        <a:bodyPr/>
        <a:lstStyle/>
        <a:p>
          <a:endParaRPr lang="en-US"/>
        </a:p>
      </dgm:t>
    </dgm:pt>
    <dgm:pt modelId="{CE6A4701-0834-B543-9479-DDCB2277CEC9}" type="sibTrans" cxnId="{E5E46830-568E-854C-8627-0B9E6C84096D}">
      <dgm:prSet/>
      <dgm:spPr/>
      <dgm:t>
        <a:bodyPr/>
        <a:lstStyle/>
        <a:p>
          <a:endParaRPr lang="en-US"/>
        </a:p>
      </dgm:t>
    </dgm:pt>
    <dgm:pt modelId="{ADC95F29-088A-1D47-B8E2-5FF7A048E17C}">
      <dgm:prSet phldrT="[Text]" custT="1"/>
      <dgm:spPr>
        <a:xfrm>
          <a:off x="0" y="479007"/>
          <a:ext cx="8838319" cy="413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  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	   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Functionele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-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spierkracht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+ 	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eventuele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neuromusculaire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	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controle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C0224C3-76B2-1D41-92CA-1475C18B1961}" type="parTrans" cxnId="{71B89757-08AE-2744-B75D-BC23970A0D55}">
      <dgm:prSet/>
      <dgm:spPr/>
      <dgm:t>
        <a:bodyPr/>
        <a:lstStyle/>
        <a:p>
          <a:endParaRPr lang="en-US"/>
        </a:p>
      </dgm:t>
    </dgm:pt>
    <dgm:pt modelId="{73B59CC9-90E3-5243-9745-B66C8CFCBFE8}" type="sibTrans" cxnId="{71B89757-08AE-2744-B75D-BC23970A0D55}">
      <dgm:prSet/>
      <dgm:spPr/>
      <dgm:t>
        <a:bodyPr/>
        <a:lstStyle/>
        <a:p>
          <a:endParaRPr lang="en-US"/>
        </a:p>
      </dgm:t>
    </dgm:pt>
    <dgm:pt modelId="{2B3998D4-8F43-0B4D-BE33-FE12EB1DE51C}">
      <dgm:prSet phldrT="[Text]" custT="1"/>
      <dgm:spPr>
        <a:xfrm>
          <a:off x="0" y="479007"/>
          <a:ext cx="8838319" cy="413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</a:t>
          </a:r>
        </a:p>
      </dgm:t>
    </dgm:pt>
    <dgm:pt modelId="{65F4EEB1-0FDA-AC45-930A-373E2B2E56D2}" type="parTrans" cxnId="{8942AEEB-5FE1-DB4C-AD8E-7B906B4A8C25}">
      <dgm:prSet/>
      <dgm:spPr/>
      <dgm:t>
        <a:bodyPr/>
        <a:lstStyle/>
        <a:p>
          <a:endParaRPr lang="en-US"/>
        </a:p>
      </dgm:t>
    </dgm:pt>
    <dgm:pt modelId="{FD14DF0D-9268-374D-BCAE-5B2C358B7406}" type="sibTrans" cxnId="{8942AEEB-5FE1-DB4C-AD8E-7B906B4A8C25}">
      <dgm:prSet/>
      <dgm:spPr/>
      <dgm:t>
        <a:bodyPr/>
        <a:lstStyle/>
        <a:p>
          <a:endParaRPr lang="en-US"/>
        </a:p>
      </dgm:t>
    </dgm:pt>
    <dgm:pt modelId="{B7DDDF68-0FF9-7548-AC38-64A1E2999D22}">
      <dgm:prSet phldrT="[Text]" custT="1"/>
      <dgm:spPr>
        <a:xfrm>
          <a:off x="0" y="479007"/>
          <a:ext cx="8838319" cy="413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Type: 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combinatie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*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Fitheidsbevorderende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 				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beweegparticipaties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.				of   A</a:t>
          </a:r>
          <a:r>
            <a:rPr lang="nl-BE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ë</a:t>
          </a:r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robe </a:t>
          </a:r>
          <a:r>
            <a:rPr lang="en-US" sz="24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oefeningen</a:t>
          </a:r>
          <a:endParaRPr lang="en-US" sz="2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730BD816-B784-1246-B780-13944F6DC3ED}" type="parTrans" cxnId="{58DEABF6-6F36-D14F-81DF-45269362EF9A}">
      <dgm:prSet/>
      <dgm:spPr/>
      <dgm:t>
        <a:bodyPr/>
        <a:lstStyle/>
        <a:p>
          <a:endParaRPr lang="en-US"/>
        </a:p>
      </dgm:t>
    </dgm:pt>
    <dgm:pt modelId="{C9AAF702-BDAD-7B43-8E18-799663415ADC}" type="sibTrans" cxnId="{58DEABF6-6F36-D14F-81DF-45269362EF9A}">
      <dgm:prSet/>
      <dgm:spPr/>
      <dgm:t>
        <a:bodyPr/>
        <a:lstStyle/>
        <a:p>
          <a:endParaRPr lang="en-US"/>
        </a:p>
      </dgm:t>
    </dgm:pt>
    <dgm:pt modelId="{534D9DF1-9511-4B43-8B7A-985D9D726505}" type="pres">
      <dgm:prSet presAssocID="{D81DBB91-5A2A-BB4D-BCFB-90F96E6CA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1C00DF-F86D-7640-AE74-3B2EBB848F0B}" type="pres">
      <dgm:prSet presAssocID="{FF4C4664-8543-C747-93DB-7D064F837397}" presName="parentLin" presStyleCnt="0"/>
      <dgm:spPr/>
    </dgm:pt>
    <dgm:pt modelId="{5F2EE45E-1B7B-2442-885E-C146A9BB282A}" type="pres">
      <dgm:prSet presAssocID="{FF4C4664-8543-C747-93DB-7D064F837397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FE788807-16EA-314C-BAEF-DF3422674269}" type="pres">
      <dgm:prSet presAssocID="{FF4C4664-8543-C747-93DB-7D064F837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961BB-D67D-7F48-9558-A23EE5B31A0B}" type="pres">
      <dgm:prSet presAssocID="{FF4C4664-8543-C747-93DB-7D064F837397}" presName="negativeSpace" presStyleCnt="0"/>
      <dgm:spPr/>
    </dgm:pt>
    <dgm:pt modelId="{A766B7F9-FA67-A245-9676-27F8D9657CCD}" type="pres">
      <dgm:prSet presAssocID="{FF4C4664-8543-C747-93DB-7D064F8373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42AEEB-5FE1-DB4C-AD8E-7B906B4A8C25}" srcId="{FF4C4664-8543-C747-93DB-7D064F837397}" destId="{2B3998D4-8F43-0B4D-BE33-FE12EB1DE51C}" srcOrd="3" destOrd="0" parTransId="{65F4EEB1-0FDA-AC45-930A-373E2B2E56D2}" sibTransId="{FD14DF0D-9268-374D-BCAE-5B2C358B7406}"/>
    <dgm:cxn modelId="{58DEABF6-6F36-D14F-81DF-45269362EF9A}" srcId="{FF4C4664-8543-C747-93DB-7D064F837397}" destId="{B7DDDF68-0FF9-7548-AC38-64A1E2999D22}" srcOrd="2" destOrd="0" parTransId="{730BD816-B784-1246-B780-13944F6DC3ED}" sibTransId="{C9AAF702-BDAD-7B43-8E18-799663415ADC}"/>
    <dgm:cxn modelId="{71B89757-08AE-2744-B75D-BC23970A0D55}" srcId="{FF4C4664-8543-C747-93DB-7D064F837397}" destId="{ADC95F29-088A-1D47-B8E2-5FF7A048E17C}" srcOrd="1" destOrd="0" parTransId="{5C0224C3-76B2-1D41-92CA-1475C18B1961}" sibTransId="{73B59CC9-90E3-5243-9745-B66C8CFCBFE8}"/>
    <dgm:cxn modelId="{21282DF1-8738-624E-83B8-0258568DA688}" type="presOf" srcId="{D81DBB91-5A2A-BB4D-BCFB-90F96E6CAE1C}" destId="{534D9DF1-9511-4B43-8B7A-985D9D726505}" srcOrd="0" destOrd="0" presId="urn:microsoft.com/office/officeart/2005/8/layout/list1"/>
    <dgm:cxn modelId="{C9DC504E-0946-7E45-BA3E-915B3D4A9295}" type="presOf" srcId="{2B3998D4-8F43-0B4D-BE33-FE12EB1DE51C}" destId="{A766B7F9-FA67-A245-9676-27F8D9657CCD}" srcOrd="0" destOrd="3" presId="urn:microsoft.com/office/officeart/2005/8/layout/list1"/>
    <dgm:cxn modelId="{66E2FF82-54B1-4645-9F69-5CA89B5AC004}" type="presOf" srcId="{FF4C4664-8543-C747-93DB-7D064F837397}" destId="{FE788807-16EA-314C-BAEF-DF3422674269}" srcOrd="1" destOrd="0" presId="urn:microsoft.com/office/officeart/2005/8/layout/list1"/>
    <dgm:cxn modelId="{2DD84954-3AD3-2445-BB08-42D8A6A4C266}" type="presOf" srcId="{ADC95F29-088A-1D47-B8E2-5FF7A048E17C}" destId="{A766B7F9-FA67-A245-9676-27F8D9657CCD}" srcOrd="0" destOrd="1" presId="urn:microsoft.com/office/officeart/2005/8/layout/list1"/>
    <dgm:cxn modelId="{FFFED80B-3F6E-1C43-8ED2-C96524E782B8}" type="presOf" srcId="{FF4C4664-8543-C747-93DB-7D064F837397}" destId="{5F2EE45E-1B7B-2442-885E-C146A9BB282A}" srcOrd="0" destOrd="0" presId="urn:microsoft.com/office/officeart/2005/8/layout/list1"/>
    <dgm:cxn modelId="{4895B03B-C89A-3944-BB49-11D73A214E72}" type="presOf" srcId="{B7DDDF68-0FF9-7548-AC38-64A1E2999D22}" destId="{A766B7F9-FA67-A245-9676-27F8D9657CCD}" srcOrd="0" destOrd="2" presId="urn:microsoft.com/office/officeart/2005/8/layout/list1"/>
    <dgm:cxn modelId="{A359CE92-39AF-7142-B1B7-927D28B50811}" type="presOf" srcId="{76C0FFC9-B5F5-0044-AC4A-A8A3BE93A8DA}" destId="{A766B7F9-FA67-A245-9676-27F8D9657CCD}" srcOrd="0" destOrd="0" presId="urn:microsoft.com/office/officeart/2005/8/layout/list1"/>
    <dgm:cxn modelId="{C1BD048E-1955-824A-9F0A-A7369676A93C}" srcId="{D81DBB91-5A2A-BB4D-BCFB-90F96E6CAE1C}" destId="{FF4C4664-8543-C747-93DB-7D064F837397}" srcOrd="0" destOrd="0" parTransId="{B676EB63-B3EF-7E4E-9DC8-8285F3CCFBD7}" sibTransId="{E03888E6-68BB-1B4F-9AC8-8065F5EB5F04}"/>
    <dgm:cxn modelId="{E5E46830-568E-854C-8627-0B9E6C84096D}" srcId="{FF4C4664-8543-C747-93DB-7D064F837397}" destId="{76C0FFC9-B5F5-0044-AC4A-A8A3BE93A8DA}" srcOrd="0" destOrd="0" parTransId="{7191F583-D66F-464E-BD00-8770B9A278B8}" sibTransId="{CE6A4701-0834-B543-9479-DDCB2277CEC9}"/>
    <dgm:cxn modelId="{CB05E618-D470-8448-8AC3-624405D03FEB}" type="presParOf" srcId="{534D9DF1-9511-4B43-8B7A-985D9D726505}" destId="{B31C00DF-F86D-7640-AE74-3B2EBB848F0B}" srcOrd="0" destOrd="0" presId="urn:microsoft.com/office/officeart/2005/8/layout/list1"/>
    <dgm:cxn modelId="{3E749B33-C323-8742-B451-E410E1AE7520}" type="presParOf" srcId="{B31C00DF-F86D-7640-AE74-3B2EBB848F0B}" destId="{5F2EE45E-1B7B-2442-885E-C146A9BB282A}" srcOrd="0" destOrd="0" presId="urn:microsoft.com/office/officeart/2005/8/layout/list1"/>
    <dgm:cxn modelId="{B9446D41-31ED-5A43-AF2B-0BA32EB4D3A7}" type="presParOf" srcId="{B31C00DF-F86D-7640-AE74-3B2EBB848F0B}" destId="{FE788807-16EA-314C-BAEF-DF3422674269}" srcOrd="1" destOrd="0" presId="urn:microsoft.com/office/officeart/2005/8/layout/list1"/>
    <dgm:cxn modelId="{8BC65980-C424-8D40-A0A9-E4B5825E5120}" type="presParOf" srcId="{534D9DF1-9511-4B43-8B7A-985D9D726505}" destId="{2CC961BB-D67D-7F48-9558-A23EE5B31A0B}" srcOrd="1" destOrd="0" presId="urn:microsoft.com/office/officeart/2005/8/layout/list1"/>
    <dgm:cxn modelId="{4A8B6E06-E044-9648-A73F-1F6E516C7B4B}" type="presParOf" srcId="{534D9DF1-9511-4B43-8B7A-985D9D726505}" destId="{A766B7F9-FA67-A245-9676-27F8D9657C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D3C-16A9-1242-B694-1C9F6D804A67}">
      <dsp:nvSpPr>
        <dsp:cNvPr id="0" name=""/>
        <dsp:cNvSpPr/>
      </dsp:nvSpPr>
      <dsp:spPr>
        <a:xfrm>
          <a:off x="0" y="409518"/>
          <a:ext cx="828079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E4CA0-D2F6-E047-942C-714237CF28FE}">
      <dsp:nvSpPr>
        <dsp:cNvPr id="0" name=""/>
        <dsp:cNvSpPr/>
      </dsp:nvSpPr>
      <dsp:spPr>
        <a:xfrm>
          <a:off x="414039" y="40518"/>
          <a:ext cx="7110405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6" tIns="0" rIns="2190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</a:rPr>
            <a:t>De </a:t>
          </a:r>
          <a:r>
            <a:rPr lang="en-US" sz="2400" kern="1200" dirty="0" err="1">
              <a:solidFill>
                <a:srgbClr val="002060"/>
              </a:solidFill>
            </a:rPr>
            <a:t>aandoening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mogelijke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gevolgen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50065" y="76544"/>
        <a:ext cx="7038353" cy="665948"/>
      </dsp:txXfrm>
    </dsp:sp>
    <dsp:sp modelId="{F762E007-687B-B644-B25A-05A5E2E907FB}">
      <dsp:nvSpPr>
        <dsp:cNvPr id="0" name=""/>
        <dsp:cNvSpPr/>
      </dsp:nvSpPr>
      <dsp:spPr>
        <a:xfrm>
          <a:off x="0" y="1543519"/>
          <a:ext cx="828079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952A5-C2A0-014D-829C-51CE8E801B6E}">
      <dsp:nvSpPr>
        <dsp:cNvPr id="0" name=""/>
        <dsp:cNvSpPr/>
      </dsp:nvSpPr>
      <dsp:spPr>
        <a:xfrm>
          <a:off x="414039" y="1174519"/>
          <a:ext cx="7110405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6" tIns="0" rIns="2190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</a:rPr>
            <a:t>Het </a:t>
          </a:r>
          <a:r>
            <a:rPr lang="en-US" sz="2400" kern="1200" dirty="0" err="1">
              <a:solidFill>
                <a:srgbClr val="002060"/>
              </a:solidFill>
            </a:rPr>
            <a:t>belang</a:t>
          </a:r>
          <a:r>
            <a:rPr lang="en-US" sz="2400" kern="1200" dirty="0">
              <a:solidFill>
                <a:srgbClr val="002060"/>
              </a:solidFill>
            </a:rPr>
            <a:t> van </a:t>
          </a:r>
          <a:r>
            <a:rPr lang="en-US" sz="2400" kern="1200" dirty="0" err="1">
              <a:solidFill>
                <a:srgbClr val="002060"/>
              </a:solidFill>
            </a:rPr>
            <a:t>bewegen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een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gezonde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leefstijl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50065" y="1210545"/>
        <a:ext cx="7038353" cy="665948"/>
      </dsp:txXfrm>
    </dsp:sp>
    <dsp:sp modelId="{A766B7F9-FA67-A245-9676-27F8D9657CCD}">
      <dsp:nvSpPr>
        <dsp:cNvPr id="0" name=""/>
        <dsp:cNvSpPr/>
      </dsp:nvSpPr>
      <dsp:spPr>
        <a:xfrm>
          <a:off x="0" y="2677519"/>
          <a:ext cx="828079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88807-16EA-314C-BAEF-DF3422674269}">
      <dsp:nvSpPr>
        <dsp:cNvPr id="0" name=""/>
        <dsp:cNvSpPr/>
      </dsp:nvSpPr>
      <dsp:spPr>
        <a:xfrm>
          <a:off x="414039" y="2308519"/>
          <a:ext cx="7110405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6" tIns="0" rIns="2190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</a:rPr>
            <a:t>De </a:t>
          </a:r>
          <a:r>
            <a:rPr lang="en-US" sz="2400" kern="1200" dirty="0" err="1">
              <a:solidFill>
                <a:srgbClr val="002060"/>
              </a:solidFill>
            </a:rPr>
            <a:t>behandelmogelijkheden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50065" y="2344545"/>
        <a:ext cx="7038353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204483"/>
          <a:ext cx="8838319" cy="3142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952" tIns="728980" rIns="685952" bIns="170688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 	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	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		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	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Time: 	8-12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wkn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met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persoonlijke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begeleiding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in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afbouw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plan later “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terugkommoment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”</a:t>
          </a:r>
        </a:p>
      </dsp:txBody>
      <dsp:txXfrm>
        <a:off x="0" y="204483"/>
        <a:ext cx="8838319" cy="3142125"/>
      </dsp:txXfrm>
    </dsp:sp>
    <dsp:sp modelId="{FE788807-16EA-314C-BAEF-DF3422674269}">
      <dsp:nvSpPr>
        <dsp:cNvPr id="0" name=""/>
        <dsp:cNvSpPr/>
      </dsp:nvSpPr>
      <dsp:spPr>
        <a:xfrm>
          <a:off x="441915" y="1429"/>
          <a:ext cx="6186823" cy="719654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47" tIns="0" rIns="2338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sp:txBody>
      <dsp:txXfrm>
        <a:off x="477046" y="36560"/>
        <a:ext cx="6116561" cy="6493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1027593"/>
          <a:ext cx="8838319" cy="22522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952" tIns="1353820" rIns="685952" bIns="170688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Bied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altijd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oefentherapie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aan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027593"/>
        <a:ext cx="8838319" cy="2252250"/>
      </dsp:txXfrm>
    </dsp:sp>
    <dsp:sp modelId="{FE788807-16EA-314C-BAEF-DF3422674269}">
      <dsp:nvSpPr>
        <dsp:cNvPr id="0" name=""/>
        <dsp:cNvSpPr/>
      </dsp:nvSpPr>
      <dsp:spPr>
        <a:xfrm>
          <a:off x="441915" y="68193"/>
          <a:ext cx="6186823" cy="19188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47" tIns="0" rIns="2338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Algemeen</a:t>
          </a:r>
          <a:endParaRPr lang="en-US" sz="32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535583" y="161861"/>
        <a:ext cx="5999487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D3C-16A9-1242-B694-1C9F6D804A67}">
      <dsp:nvSpPr>
        <dsp:cNvPr id="0" name=""/>
        <dsp:cNvSpPr/>
      </dsp:nvSpPr>
      <dsp:spPr>
        <a:xfrm>
          <a:off x="0" y="798578"/>
          <a:ext cx="10515600" cy="352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083056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Artrose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omvat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veranderingen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voor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kraakbeen</a:t>
          </a:r>
          <a:r>
            <a:rPr lang="en-US" sz="2400" kern="1200" dirty="0">
              <a:solidFill>
                <a:srgbClr val="002060"/>
              </a:solidFill>
            </a:rPr>
            <a:t>, bot, </a:t>
          </a:r>
          <a:r>
            <a:rPr lang="en-US" sz="2400" kern="1200" dirty="0" err="1">
              <a:solidFill>
                <a:srgbClr val="002060"/>
              </a:solidFill>
            </a:rPr>
            <a:t>gewrichtskapsel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en</a:t>
          </a:r>
          <a:r>
            <a:rPr lang="en-US" sz="2400" kern="1200" dirty="0">
              <a:solidFill>
                <a:srgbClr val="002060"/>
              </a:solidFill>
            </a:rPr>
            <a:t> –</a:t>
          </a:r>
          <a:r>
            <a:rPr lang="en-US" sz="2400" kern="1200" dirty="0" err="1">
              <a:solidFill>
                <a:srgbClr val="002060"/>
              </a:solidFill>
            </a:rPr>
            <a:t>banden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spieren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pezen</a:t>
          </a:r>
          <a:r>
            <a:rPr lang="en-US" sz="2400" kern="1200" dirty="0">
              <a:solidFill>
                <a:srgbClr val="002060"/>
              </a:solidFill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Geen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natuurlijk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gevolg</a:t>
          </a:r>
          <a:r>
            <a:rPr lang="en-US" sz="2400" kern="1200" dirty="0">
              <a:solidFill>
                <a:srgbClr val="002060"/>
              </a:solidFill>
            </a:rPr>
            <a:t> van </a:t>
          </a:r>
          <a:r>
            <a:rPr lang="en-US" sz="2400" b="1" kern="1200" dirty="0" err="1">
              <a:solidFill>
                <a:srgbClr val="002060"/>
              </a:solidFill>
            </a:rPr>
            <a:t>verouderen</a:t>
          </a:r>
          <a:endParaRPr lang="en-US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>
              <a:solidFill>
                <a:srgbClr val="002060"/>
              </a:solidFill>
            </a:rPr>
            <a:t> RX </a:t>
          </a:r>
          <a:r>
            <a:rPr lang="en-US" sz="2400" b="1" kern="1200" dirty="0" err="1">
              <a:solidFill>
                <a:srgbClr val="002060"/>
              </a:solidFill>
            </a:rPr>
            <a:t>niet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nodig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voor</a:t>
          </a:r>
          <a:r>
            <a:rPr lang="en-US" sz="2400" kern="1200" dirty="0">
              <a:solidFill>
                <a:srgbClr val="002060"/>
              </a:solidFill>
            </a:rPr>
            <a:t> diagnose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Verloopt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vari</a:t>
          </a:r>
          <a:r>
            <a:rPr lang="nl-BE" sz="2400" b="1" kern="1200" dirty="0">
              <a:solidFill>
                <a:srgbClr val="002060"/>
              </a:solidFill>
            </a:rPr>
            <a:t>ëert </a:t>
          </a:r>
          <a:r>
            <a:rPr lang="nl-BE" sz="2400" kern="1200" dirty="0">
              <a:solidFill>
                <a:srgbClr val="002060"/>
              </a:solidFill>
            </a:rPr>
            <a:t>sterk van persoon tot persoon en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nl-BE" sz="2400" kern="1200" dirty="0">
              <a:solidFill>
                <a:srgbClr val="002060"/>
              </a:solidFill>
            </a:rPr>
            <a:t> komt voor </a:t>
          </a:r>
          <a:r>
            <a:rPr lang="nl-BE" sz="2400" b="1" kern="1200" dirty="0">
              <a:solidFill>
                <a:srgbClr val="002060"/>
              </a:solidFill>
            </a:rPr>
            <a:t>met periodes </a:t>
          </a:r>
          <a:r>
            <a:rPr lang="nl-BE" sz="2400" kern="1200" dirty="0">
              <a:solidFill>
                <a:srgbClr val="002060"/>
              </a:solidFill>
            </a:rPr>
            <a:t>van klachten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798578"/>
        <a:ext cx="10515600" cy="3521700"/>
      </dsp:txXfrm>
    </dsp:sp>
    <dsp:sp modelId="{FDEE4CA0-D2F6-E047-942C-714237CF28FE}">
      <dsp:nvSpPr>
        <dsp:cNvPr id="0" name=""/>
        <dsp:cNvSpPr/>
      </dsp:nvSpPr>
      <dsp:spPr>
        <a:xfrm>
          <a:off x="525780" y="31058"/>
          <a:ext cx="9451568" cy="1535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</a:rPr>
            <a:t>De </a:t>
          </a:r>
          <a:r>
            <a:rPr lang="en-US" sz="3200" kern="1200" dirty="0" err="1">
              <a:solidFill>
                <a:srgbClr val="002060"/>
              </a:solidFill>
            </a:rPr>
            <a:t>aandoening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mogelijke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gevolgen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600714" y="105992"/>
        <a:ext cx="9301700" cy="138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D3C-16A9-1242-B694-1C9F6D804A67}">
      <dsp:nvSpPr>
        <dsp:cNvPr id="0" name=""/>
        <dsp:cNvSpPr/>
      </dsp:nvSpPr>
      <dsp:spPr>
        <a:xfrm>
          <a:off x="0" y="879229"/>
          <a:ext cx="10515600" cy="3468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62125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Regelmatige</a:t>
          </a:r>
          <a:r>
            <a:rPr lang="en-US" sz="2400" b="1" kern="1200" dirty="0">
              <a:solidFill>
                <a:srgbClr val="002060"/>
              </a:solidFill>
            </a:rPr>
            <a:t> FA </a:t>
          </a:r>
          <a:r>
            <a:rPr lang="en-US" sz="2000" kern="1200" dirty="0">
              <a:solidFill>
                <a:srgbClr val="002060"/>
              </a:solidFill>
            </a:rPr>
            <a:t>en </a:t>
          </a:r>
          <a:r>
            <a:rPr lang="en-US" sz="2000" kern="1200" dirty="0" err="1">
              <a:solidFill>
                <a:srgbClr val="002060"/>
              </a:solidFill>
            </a:rPr>
            <a:t>specifieke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oefeningen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kunnen</a:t>
          </a:r>
          <a:r>
            <a:rPr lang="en-US" sz="2000" kern="1200" dirty="0">
              <a:solidFill>
                <a:srgbClr val="002060"/>
              </a:solidFill>
            </a:rPr>
            <a:t> pijn </a:t>
          </a:r>
          <a:r>
            <a:rPr lang="en-US" sz="2000" kern="1200" dirty="0" err="1">
              <a:solidFill>
                <a:srgbClr val="002060"/>
              </a:solidFill>
            </a:rPr>
            <a:t>verminderen</a:t>
          </a:r>
          <a:r>
            <a:rPr lang="en-US" sz="2000" kern="1200" dirty="0">
              <a:solidFill>
                <a:srgbClr val="002060"/>
              </a:solidFill>
            </a:rPr>
            <a:t> en ADL </a:t>
          </a:r>
          <a:r>
            <a:rPr lang="en-US" sz="2000" kern="1200" dirty="0" err="1">
              <a:solidFill>
                <a:srgbClr val="002060"/>
              </a:solidFill>
            </a:rPr>
            <a:t>verbeteren</a:t>
          </a:r>
          <a:r>
            <a:rPr lang="en-US" sz="2000" kern="1200" dirty="0">
              <a:solidFill>
                <a:srgbClr val="002060"/>
              </a:solidFill>
            </a:rPr>
            <a:t>. </a:t>
          </a:r>
          <a:r>
            <a:rPr lang="en-US" sz="2000" kern="1200" dirty="0" err="1">
              <a:solidFill>
                <a:srgbClr val="002060"/>
              </a:solidFill>
            </a:rPr>
            <a:t>Een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klein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aantal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oefeningen</a:t>
          </a:r>
          <a:r>
            <a:rPr lang="en-US" sz="2000" kern="1200" dirty="0">
              <a:solidFill>
                <a:srgbClr val="002060"/>
              </a:solidFill>
            </a:rPr>
            <a:t>, </a:t>
          </a:r>
          <a:r>
            <a:rPr lang="en-US" sz="2000" kern="1200" dirty="0" err="1">
              <a:solidFill>
                <a:srgbClr val="002060"/>
              </a:solidFill>
            </a:rPr>
            <a:t>dagelijks</a:t>
          </a:r>
          <a:r>
            <a:rPr lang="en-US" sz="2000" kern="1200" dirty="0">
              <a:solidFill>
                <a:srgbClr val="002060"/>
              </a:solidFill>
            </a:rPr>
            <a:t>, </a:t>
          </a:r>
          <a:r>
            <a:rPr lang="en-US" sz="2000" kern="1200" dirty="0" err="1">
              <a:solidFill>
                <a:srgbClr val="002060"/>
              </a:solidFill>
            </a:rPr>
            <a:t>kan</a:t>
          </a:r>
          <a:r>
            <a:rPr lang="en-US" sz="2000" kern="1200" dirty="0">
              <a:solidFill>
                <a:srgbClr val="002060"/>
              </a:solidFill>
            </a:rPr>
            <a:t> reeds tot </a:t>
          </a:r>
          <a:r>
            <a:rPr lang="en-US" sz="2000" kern="1200" dirty="0" err="1">
              <a:solidFill>
                <a:srgbClr val="002060"/>
              </a:solidFill>
            </a:rPr>
            <a:t>verbetering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leiden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Integratie</a:t>
          </a:r>
          <a:r>
            <a:rPr lang="en-US" sz="2400" b="1" kern="1200" dirty="0">
              <a:solidFill>
                <a:srgbClr val="002060"/>
              </a:solidFill>
            </a:rPr>
            <a:t> in ADL </a:t>
          </a:r>
          <a:r>
            <a:rPr lang="en-US" sz="2000" kern="1200" dirty="0">
              <a:solidFill>
                <a:srgbClr val="002060"/>
              </a:solidFill>
            </a:rPr>
            <a:t>is </a:t>
          </a:r>
          <a:r>
            <a:rPr lang="en-US" sz="2000" kern="1200" dirty="0" err="1">
              <a:solidFill>
                <a:srgbClr val="002060"/>
              </a:solidFill>
            </a:rPr>
            <a:t>effectieve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manier</a:t>
          </a:r>
          <a:r>
            <a:rPr lang="en-US" sz="2000" kern="1200" dirty="0">
              <a:solidFill>
                <a:srgbClr val="002060"/>
              </a:solidFill>
            </a:rPr>
            <a:t> om </a:t>
          </a:r>
          <a:r>
            <a:rPr lang="en-US" sz="2000" kern="1200" dirty="0" err="1">
              <a:solidFill>
                <a:srgbClr val="002060"/>
              </a:solidFill>
            </a:rPr>
            <a:t>vol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te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houden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Sedentair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gedrag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kan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klachten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doen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toenemen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ook</a:t>
          </a:r>
          <a:r>
            <a:rPr lang="en-US" sz="2000" kern="1200" dirty="0">
              <a:solidFill>
                <a:srgbClr val="002060"/>
              </a:solidFill>
            </a:rPr>
            <a:t> de </a:t>
          </a:r>
          <a:r>
            <a:rPr lang="en-US" sz="2000" kern="1200" dirty="0" err="1">
              <a:solidFill>
                <a:srgbClr val="002060"/>
              </a:solidFill>
            </a:rPr>
            <a:t>kans</a:t>
          </a:r>
          <a:r>
            <a:rPr lang="en-US" sz="2000" kern="1200" dirty="0">
              <a:solidFill>
                <a:srgbClr val="002060"/>
              </a:solidFill>
            </a:rPr>
            <a:t> op </a:t>
          </a:r>
          <a:r>
            <a:rPr lang="en-US" sz="2000" kern="1200" dirty="0" err="1">
              <a:solidFill>
                <a:srgbClr val="002060"/>
              </a:solidFill>
            </a:rPr>
            <a:t>comorbiditeiten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Tijdelijk</a:t>
          </a:r>
          <a:r>
            <a:rPr lang="en-US" sz="2400" b="1" kern="1200" dirty="0">
              <a:solidFill>
                <a:srgbClr val="002060"/>
              </a:solidFill>
            </a:rPr>
            <a:t> minder </a:t>
          </a:r>
          <a:r>
            <a:rPr lang="en-US" sz="2400" b="1" kern="1200" dirty="0" err="1">
              <a:solidFill>
                <a:srgbClr val="002060"/>
              </a:solidFill>
            </a:rPr>
            <a:t>belasten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kan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nuttig</a:t>
          </a:r>
          <a:r>
            <a:rPr lang="en-US" sz="2000" kern="1200" dirty="0">
              <a:solidFill>
                <a:srgbClr val="002060"/>
              </a:solidFill>
            </a:rPr>
            <a:t>/</a:t>
          </a:r>
          <a:r>
            <a:rPr lang="en-US" sz="2000" kern="1200" dirty="0" err="1">
              <a:solidFill>
                <a:srgbClr val="002060"/>
              </a:solidFill>
            </a:rPr>
            <a:t>nodig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zijn</a:t>
          </a:r>
          <a:endParaRPr lang="en-US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000" kern="1200" dirty="0" err="1">
              <a:solidFill>
                <a:srgbClr val="002060"/>
              </a:solidFill>
            </a:rPr>
            <a:t>Indien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er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overgewicht</a:t>
          </a:r>
          <a:r>
            <a:rPr lang="en-US" sz="2000" kern="1200" dirty="0">
              <a:solidFill>
                <a:srgbClr val="002060"/>
              </a:solidFill>
            </a:rPr>
            <a:t> of </a:t>
          </a:r>
          <a:r>
            <a:rPr lang="en-US" sz="2000" kern="1200" dirty="0" err="1">
              <a:solidFill>
                <a:srgbClr val="002060"/>
              </a:solidFill>
            </a:rPr>
            <a:t>obesitas</a:t>
          </a:r>
          <a:r>
            <a:rPr lang="en-US" sz="2000" kern="1200" dirty="0">
              <a:solidFill>
                <a:srgbClr val="002060"/>
              </a:solidFill>
            </a:rPr>
            <a:t> is het </a:t>
          </a:r>
          <a:r>
            <a:rPr lang="en-US" sz="2000" kern="1200" dirty="0" err="1">
              <a:solidFill>
                <a:srgbClr val="002060"/>
              </a:solidFill>
            </a:rPr>
            <a:t>nodig</a:t>
          </a:r>
          <a:r>
            <a:rPr lang="en-US" sz="2000" kern="1200" dirty="0">
              <a:solidFill>
                <a:srgbClr val="002060"/>
              </a:solidFill>
            </a:rPr>
            <a:t> om </a:t>
          </a:r>
          <a:r>
            <a:rPr lang="en-US" sz="2000" kern="1200" dirty="0" err="1">
              <a:solidFill>
                <a:srgbClr val="002060"/>
              </a:solidFill>
            </a:rPr>
            <a:t>planmatig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zowel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voedingsgewoonten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aan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te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passen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meer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energie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eisende</a:t>
          </a:r>
          <a:r>
            <a:rPr lang="en-US" sz="2400" b="1" kern="1200" dirty="0">
              <a:solidFill>
                <a:srgbClr val="002060"/>
              </a:solidFill>
            </a:rPr>
            <a:t> FA </a:t>
          </a:r>
          <a:r>
            <a:rPr lang="en-US" sz="2000" kern="1200" dirty="0" err="1">
              <a:solidFill>
                <a:srgbClr val="002060"/>
              </a:solidFill>
            </a:rPr>
            <a:t>uit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te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voeren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0" y="879229"/>
        <a:ext cx="10515600" cy="3468623"/>
      </dsp:txXfrm>
    </dsp:sp>
    <dsp:sp modelId="{FDEE4CA0-D2F6-E047-942C-714237CF28FE}">
      <dsp:nvSpPr>
        <dsp:cNvPr id="0" name=""/>
        <dsp:cNvSpPr/>
      </dsp:nvSpPr>
      <dsp:spPr>
        <a:xfrm>
          <a:off x="490351" y="3485"/>
          <a:ext cx="10022372" cy="945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</a:rPr>
            <a:t>Het </a:t>
          </a:r>
          <a:r>
            <a:rPr lang="en-US" sz="3200" kern="1200" dirty="0" err="1">
              <a:solidFill>
                <a:srgbClr val="002060"/>
              </a:solidFill>
            </a:rPr>
            <a:t>belang</a:t>
          </a:r>
          <a:r>
            <a:rPr lang="en-US" sz="3200" kern="1200" dirty="0">
              <a:solidFill>
                <a:srgbClr val="002060"/>
              </a:solidFill>
            </a:rPr>
            <a:t> van </a:t>
          </a:r>
          <a:r>
            <a:rPr lang="en-US" sz="3200" kern="1200" dirty="0" err="1">
              <a:solidFill>
                <a:srgbClr val="002060"/>
              </a:solidFill>
            </a:rPr>
            <a:t>bewegen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gezonde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leefstijl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536521" y="49655"/>
        <a:ext cx="9930032" cy="853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D3C-16A9-1242-B694-1C9F6D804A67}">
      <dsp:nvSpPr>
        <dsp:cNvPr id="0" name=""/>
        <dsp:cNvSpPr/>
      </dsp:nvSpPr>
      <dsp:spPr>
        <a:xfrm>
          <a:off x="0" y="0"/>
          <a:ext cx="10408195" cy="3590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94589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0" kern="1200" dirty="0" err="1">
              <a:solidFill>
                <a:srgbClr val="002060"/>
              </a:solidFill>
            </a:rPr>
            <a:t>Specifiek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voor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knieartrose</a:t>
          </a:r>
          <a:r>
            <a:rPr lang="en-US" sz="2400" b="1" kern="1200" dirty="0">
              <a:solidFill>
                <a:srgbClr val="002060"/>
              </a:solidFill>
            </a:rPr>
            <a:t>: (</a:t>
          </a:r>
          <a:r>
            <a:rPr lang="en-US" sz="2400" b="1" kern="1200" dirty="0" err="1">
              <a:solidFill>
                <a:srgbClr val="002060"/>
              </a:solidFill>
            </a:rPr>
            <a:t>gebaseerd</a:t>
          </a:r>
          <a:r>
            <a:rPr lang="en-US" sz="2400" b="1" kern="1200" dirty="0">
              <a:solidFill>
                <a:srgbClr val="002060"/>
              </a:solidFill>
            </a:rPr>
            <a:t> op 52 RCT’s)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0" kern="1200" dirty="0" err="1">
              <a:solidFill>
                <a:srgbClr val="002060"/>
              </a:solidFill>
            </a:rPr>
            <a:t>Oefentherapeutische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interventies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resulteren</a:t>
          </a:r>
          <a:r>
            <a:rPr lang="en-US" sz="2400" b="0" kern="1200" dirty="0">
              <a:solidFill>
                <a:srgbClr val="002060"/>
              </a:solidFill>
            </a:rPr>
            <a:t> in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400" b="1" kern="1200" dirty="0" err="1" smtClean="0">
              <a:solidFill>
                <a:srgbClr val="002060"/>
              </a:solidFill>
            </a:rPr>
            <a:t>Noemenswaardige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verbetering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voor</a:t>
          </a:r>
          <a:r>
            <a:rPr lang="en-US" sz="2400" b="0" kern="1200" dirty="0">
              <a:solidFill>
                <a:srgbClr val="002060"/>
              </a:solidFill>
            </a:rPr>
            <a:t> de </a:t>
          </a:r>
          <a:r>
            <a:rPr lang="en-US" sz="2400" b="0" kern="1200" dirty="0" err="1">
              <a:solidFill>
                <a:srgbClr val="002060"/>
              </a:solidFill>
            </a:rPr>
            <a:t>patiënt</a:t>
          </a:r>
          <a:r>
            <a:rPr lang="en-US" sz="2400" b="0" kern="1200" dirty="0">
              <a:solidFill>
                <a:srgbClr val="002060"/>
              </a:solidFill>
            </a:rPr>
            <a:t>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400" b="1" kern="1200" dirty="0" smtClean="0">
              <a:solidFill>
                <a:srgbClr val="002060"/>
              </a:solidFill>
            </a:rPr>
            <a:t>pijn 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fysiek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functioneren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400" b="1" kern="1200" dirty="0" err="1">
              <a:solidFill>
                <a:srgbClr val="002060"/>
              </a:solidFill>
            </a:rPr>
            <a:t>als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voor</a:t>
          </a:r>
          <a:r>
            <a:rPr lang="en-US" sz="2400" b="1" kern="1200" dirty="0">
              <a:solidFill>
                <a:srgbClr val="002060"/>
              </a:solidFill>
            </a:rPr>
            <a:t> kwaliteit van </a:t>
          </a:r>
          <a:r>
            <a:rPr lang="en-US" sz="2400" b="1" kern="1200" dirty="0" err="1">
              <a:solidFill>
                <a:srgbClr val="002060"/>
              </a:solidFill>
            </a:rPr>
            <a:t>leven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smtClean="0">
              <a:solidFill>
                <a:srgbClr val="002060"/>
              </a:solidFill>
            </a:rPr>
            <a:t>   </a:t>
          </a:r>
          <a:r>
            <a:rPr lang="en-US" sz="2400" b="0" kern="1200" dirty="0" err="1" smtClean="0">
              <a:solidFill>
                <a:srgbClr val="002060"/>
              </a:solidFill>
            </a:rPr>
            <a:t>zijn</a:t>
          </a:r>
          <a:r>
            <a:rPr lang="en-US" sz="2400" b="0" kern="1200" dirty="0" smtClean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er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positieve</a:t>
          </a:r>
          <a:r>
            <a:rPr lang="en-US" sz="2400" b="0" kern="1200" dirty="0">
              <a:solidFill>
                <a:srgbClr val="002060"/>
              </a:solidFill>
            </a:rPr>
            <a:t> </a:t>
          </a:r>
          <a:r>
            <a:rPr lang="en-US" sz="2400" b="0" kern="1200" dirty="0" err="1">
              <a:solidFill>
                <a:srgbClr val="002060"/>
              </a:solidFill>
            </a:rPr>
            <a:t>effecten</a:t>
          </a:r>
          <a:endParaRPr lang="en-US" sz="2400" b="0" kern="1200" dirty="0">
            <a:solidFill>
              <a:srgbClr val="002060"/>
            </a:solidFill>
          </a:endParaRPr>
        </a:p>
      </dsp:txBody>
      <dsp:txXfrm>
        <a:off x="0" y="0"/>
        <a:ext cx="10408195" cy="3590703"/>
      </dsp:txXfrm>
    </dsp:sp>
    <dsp:sp modelId="{FDEE4CA0-D2F6-E047-942C-714237CF28FE}">
      <dsp:nvSpPr>
        <dsp:cNvPr id="0" name=""/>
        <dsp:cNvSpPr/>
      </dsp:nvSpPr>
      <dsp:spPr>
        <a:xfrm>
          <a:off x="225268" y="31468"/>
          <a:ext cx="10011935" cy="817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</a:rPr>
            <a:t>Het </a:t>
          </a:r>
          <a:r>
            <a:rPr lang="en-US" sz="3200" kern="1200" dirty="0" err="1">
              <a:solidFill>
                <a:srgbClr val="002060"/>
              </a:solidFill>
            </a:rPr>
            <a:t>belang</a:t>
          </a:r>
          <a:r>
            <a:rPr lang="en-US" sz="3200" kern="1200" dirty="0">
              <a:solidFill>
                <a:srgbClr val="002060"/>
              </a:solidFill>
            </a:rPr>
            <a:t> van </a:t>
          </a:r>
          <a:r>
            <a:rPr lang="en-US" sz="3200" kern="1200" dirty="0" err="1">
              <a:solidFill>
                <a:srgbClr val="002060"/>
              </a:solidFill>
            </a:rPr>
            <a:t>bewegen</a:t>
          </a:r>
          <a:r>
            <a:rPr lang="en-US" sz="3200" kern="1200" dirty="0">
              <a:solidFill>
                <a:srgbClr val="002060"/>
              </a:solidFill>
            </a:rPr>
            <a:t> en </a:t>
          </a:r>
          <a:r>
            <a:rPr lang="en-US" sz="3200" kern="1200" dirty="0" err="1">
              <a:solidFill>
                <a:srgbClr val="002060"/>
              </a:solidFill>
            </a:rPr>
            <a:t>gezonde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leefstijl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265173" y="71373"/>
        <a:ext cx="9932125" cy="737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9D3C-16A9-1242-B694-1C9F6D804A67}">
      <dsp:nvSpPr>
        <dsp:cNvPr id="0" name=""/>
        <dsp:cNvSpPr/>
      </dsp:nvSpPr>
      <dsp:spPr>
        <a:xfrm>
          <a:off x="0" y="25399"/>
          <a:ext cx="8780489" cy="3735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464" tIns="895604" rIns="68146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0" y="25399"/>
        <a:ext cx="8780489" cy="3735747"/>
      </dsp:txXfrm>
    </dsp:sp>
    <dsp:sp modelId="{FDEE4CA0-D2F6-E047-942C-714237CF28FE}">
      <dsp:nvSpPr>
        <dsp:cNvPr id="0" name=""/>
        <dsp:cNvSpPr/>
      </dsp:nvSpPr>
      <dsp:spPr>
        <a:xfrm>
          <a:off x="420168" y="0"/>
          <a:ext cx="8360320" cy="5594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317" tIns="0" rIns="23231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</a:rPr>
            <a:t>Het </a:t>
          </a:r>
          <a:r>
            <a:rPr lang="en-US" sz="3200" kern="1200" dirty="0" err="1">
              <a:solidFill>
                <a:srgbClr val="002060"/>
              </a:solidFill>
            </a:rPr>
            <a:t>belang</a:t>
          </a:r>
          <a:r>
            <a:rPr lang="en-US" sz="3200" kern="1200" dirty="0">
              <a:solidFill>
                <a:srgbClr val="002060"/>
              </a:solidFill>
            </a:rPr>
            <a:t> van </a:t>
          </a:r>
          <a:r>
            <a:rPr lang="en-US" sz="3200" kern="1200" dirty="0" err="1">
              <a:solidFill>
                <a:srgbClr val="002060"/>
              </a:solidFill>
            </a:rPr>
            <a:t>bewegen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gezonde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leefstijl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447480" y="27312"/>
        <a:ext cx="8305696" cy="504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487564"/>
          <a:ext cx="8783891" cy="3969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728" tIns="624840" rIns="6817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klachten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kunnen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met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niet-operatieve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behandelopties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opmerkelijk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verminderd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worden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waardoor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gewrichtsvervangend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operaties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(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de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meesten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)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dient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worden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uitgevoerd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belangrijkste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modaliteiten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zijn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: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voorlichting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zelfmanagment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verbeteren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FA/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oefentherapie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medicatie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gewichtscontrole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/-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verlies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Gewrichtsvervangende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operatie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is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optie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in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eindstadium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0" y="487564"/>
        <a:ext cx="8783891" cy="3969000"/>
      </dsp:txXfrm>
    </dsp:sp>
    <dsp:sp modelId="{FE788807-16EA-314C-BAEF-DF3422674269}">
      <dsp:nvSpPr>
        <dsp:cNvPr id="0" name=""/>
        <dsp:cNvSpPr/>
      </dsp:nvSpPr>
      <dsp:spPr>
        <a:xfrm>
          <a:off x="439194" y="22382"/>
          <a:ext cx="6148723" cy="8856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07" tIns="0" rIns="23240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De </a:t>
          </a:r>
          <a:r>
            <a:rPr lang="en-US" sz="32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behandelmogelijkheden</a:t>
          </a:r>
          <a:endParaRPr lang="en-US" sz="32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82425" y="65613"/>
        <a:ext cx="6062261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792968"/>
          <a:ext cx="8838319" cy="3923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952" tIns="1103884" rIns="68595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Frequency:  -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kracht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eventuele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spiercontrole</a:t>
          </a:r>
          <a:endParaRPr lang="en-US" sz="2400" u="sng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	start:    </a:t>
          </a:r>
          <a:r>
            <a:rPr lang="en-US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minimum 1x/week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begeleid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naar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:    </a:t>
          </a:r>
          <a:r>
            <a:rPr lang="en-US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2x/week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        	+  </a:t>
          </a:r>
          <a:r>
            <a:rPr lang="en-US" sz="2400" u="sng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dagelijks</a:t>
          </a:r>
          <a:r>
            <a:rPr lang="en-US" sz="2400" u="sng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korte</a:t>
          </a:r>
          <a:r>
            <a:rPr lang="en-US" sz="2400" u="sng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u="sng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reeksen</a:t>
          </a:r>
          <a:r>
            <a:rPr lang="en-US" sz="2400" u="sng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in ADL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 	       -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voor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a</a:t>
          </a:r>
          <a:r>
            <a:rPr lang="nl-BE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ë</a:t>
          </a:r>
          <a:r>
            <a:rPr lang="en-US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robe </a:t>
          </a:r>
          <a:r>
            <a:rPr lang="en-US" sz="2400" b="1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oefenvormen</a:t>
          </a:r>
          <a:endParaRPr lang="en-US" sz="24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opbouw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naar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 </a:t>
          </a:r>
          <a:r>
            <a:rPr lang="en-US" sz="24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5x/week, 30min/dag</a:t>
          </a:r>
        </a:p>
      </dsp:txBody>
      <dsp:txXfrm>
        <a:off x="0" y="792968"/>
        <a:ext cx="8838319" cy="3923325"/>
      </dsp:txXfrm>
    </dsp:sp>
    <dsp:sp modelId="{FE788807-16EA-314C-BAEF-DF3422674269}">
      <dsp:nvSpPr>
        <dsp:cNvPr id="0" name=""/>
        <dsp:cNvSpPr/>
      </dsp:nvSpPr>
      <dsp:spPr>
        <a:xfrm>
          <a:off x="441915" y="10688"/>
          <a:ext cx="6186823" cy="156456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47" tIns="0" rIns="2338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sp:txBody>
      <dsp:txXfrm>
        <a:off x="518291" y="87064"/>
        <a:ext cx="6034071" cy="1411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381736"/>
          <a:ext cx="8838319" cy="441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952" tIns="520700" rIns="68595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: 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Intensity:   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Spierkracht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: 	60-80% van 1RM,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		2-4 sets, 8-15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herh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R=30-60”</a:t>
          </a:r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     Aerobe training: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tussen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60%-&amp; 75% van max HF, </a:t>
          </a:r>
        </a:p>
        <a:p>
          <a:pPr marL="914400" lvl="4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indien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gewend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40-60% MAX HF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		=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Praten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kan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zingen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niet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			&amp;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na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10min start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zweten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0" y="381736"/>
        <a:ext cx="8838319" cy="4410000"/>
      </dsp:txXfrm>
    </dsp:sp>
    <dsp:sp modelId="{FE788807-16EA-314C-BAEF-DF3422674269}">
      <dsp:nvSpPr>
        <dsp:cNvPr id="0" name=""/>
        <dsp:cNvSpPr/>
      </dsp:nvSpPr>
      <dsp:spPr>
        <a:xfrm>
          <a:off x="441915" y="12736"/>
          <a:ext cx="6186823" cy="73800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47" tIns="0" rIns="2338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sp:txBody>
      <dsp:txXfrm>
        <a:off x="477941" y="48762"/>
        <a:ext cx="6114771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B7F9-FA67-A245-9676-27F8D9657CCD}">
      <dsp:nvSpPr>
        <dsp:cNvPr id="0" name=""/>
        <dsp:cNvSpPr/>
      </dsp:nvSpPr>
      <dsp:spPr>
        <a:xfrm>
          <a:off x="0" y="479007"/>
          <a:ext cx="8838319" cy="413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952" tIns="666496" rIns="685952" bIns="170688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Frequency  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Intensity  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  <a:sym typeface="Wingdings" pitchFamily="2" charset="2"/>
            </a:rPr>
            <a:t>	   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Functionele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-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spierkracht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+ 	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eventuele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neuromusculaire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	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controle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Type: 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combinatie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*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Fitheidsbevorderende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				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beweegparticipaties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.				of   A</a:t>
          </a:r>
          <a:r>
            <a:rPr lang="nl-BE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ë</a:t>
          </a: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robe </a:t>
          </a:r>
          <a:r>
            <a:rPr lang="en-US" sz="2400" kern="12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oefeningen</a:t>
          </a:r>
          <a:endParaRPr lang="en-US" sz="2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Time</a:t>
          </a:r>
        </a:p>
      </dsp:txBody>
      <dsp:txXfrm>
        <a:off x="0" y="479007"/>
        <a:ext cx="8838319" cy="4132800"/>
      </dsp:txXfrm>
    </dsp:sp>
    <dsp:sp modelId="{FE788807-16EA-314C-BAEF-DF3422674269}">
      <dsp:nvSpPr>
        <dsp:cNvPr id="0" name=""/>
        <dsp:cNvSpPr/>
      </dsp:nvSpPr>
      <dsp:spPr>
        <a:xfrm>
          <a:off x="441915" y="6687"/>
          <a:ext cx="6186823" cy="944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47" tIns="0" rIns="2338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FITT principle</a:t>
          </a:r>
        </a:p>
      </dsp:txBody>
      <dsp:txXfrm>
        <a:off x="488029" y="52801"/>
        <a:ext cx="6094595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6" y="191044"/>
            <a:ext cx="654594" cy="6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4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22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6" y="191044"/>
            <a:ext cx="654594" cy="6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6" y="191044"/>
            <a:ext cx="654594" cy="6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6" y="191044"/>
            <a:ext cx="654594" cy="6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2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4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62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4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113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F7C6-6BBF-4632-96D7-A47F76CD05B8}" type="datetimeFigureOut">
              <a:rPr lang="nl-BE" smtClean="0"/>
              <a:t>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CC21-0860-4D61-B2BC-21AF9799F2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58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6372" t="-476" r="16024" b="11278"/>
          <a:stretch/>
        </p:blipFill>
        <p:spPr>
          <a:xfrm>
            <a:off x="9831980" y="1785119"/>
            <a:ext cx="2316479" cy="498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Knieartrose en </a:t>
            </a:r>
            <a:br>
              <a:rPr lang="nl-NL" dirty="0" smtClean="0"/>
            </a:br>
            <a:r>
              <a:rPr lang="nl-NL" dirty="0" err="1" smtClean="0"/>
              <a:t>kinesitherapeutische</a:t>
            </a:r>
            <a:r>
              <a:rPr lang="nl-NL" dirty="0" smtClean="0"/>
              <a:t> invulling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863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Gele vlaggen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371" y="1690687"/>
            <a:ext cx="4787538" cy="46404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l-BE" sz="4000" b="1" dirty="0" err="1" smtClean="0"/>
              <a:t>Comorbiditeiten</a:t>
            </a:r>
            <a:r>
              <a:rPr lang="nl-BE" sz="3100" dirty="0" smtClean="0"/>
              <a:t> </a:t>
            </a:r>
          </a:p>
          <a:p>
            <a:pPr marL="0" indent="0" algn="ctr">
              <a:buNone/>
            </a:pPr>
            <a:endParaRPr lang="nl-BE" sz="3100" dirty="0" smtClean="0"/>
          </a:p>
          <a:p>
            <a:r>
              <a:rPr lang="nl-NL" sz="3500" dirty="0"/>
              <a:t>andere gewrichtsaandoeningen</a:t>
            </a:r>
          </a:p>
          <a:p>
            <a:r>
              <a:rPr lang="nl-NL" sz="3500" dirty="0"/>
              <a:t>hart- en longziekten, </a:t>
            </a:r>
          </a:p>
          <a:p>
            <a:r>
              <a:rPr lang="nl-NL" sz="3500" dirty="0"/>
              <a:t>diabetes mellitus type 2</a:t>
            </a:r>
          </a:p>
          <a:p>
            <a:r>
              <a:rPr lang="nl-NL" sz="3500" dirty="0"/>
              <a:t>hypertensie</a:t>
            </a:r>
          </a:p>
          <a:p>
            <a:r>
              <a:rPr lang="nl-NL" sz="3500" dirty="0" err="1"/>
              <a:t>oriëntatiestoornissen</a:t>
            </a:r>
            <a:r>
              <a:rPr lang="nl-NL" sz="3500" dirty="0"/>
              <a:t> zoals visus- of </a:t>
            </a:r>
            <a:r>
              <a:rPr lang="nl-NL" sz="3500" dirty="0" smtClean="0"/>
              <a:t>gehoorproblemen</a:t>
            </a:r>
            <a:endParaRPr lang="nl-NL" sz="3500" dirty="0"/>
          </a:p>
          <a:p>
            <a:r>
              <a:rPr lang="nl-NL" sz="3500" dirty="0"/>
              <a:t>chronische urineweginfecties</a:t>
            </a:r>
          </a:p>
          <a:p>
            <a:r>
              <a:rPr lang="nl-NL" sz="3500" dirty="0"/>
              <a:t>chronische lage rug- klachten</a:t>
            </a:r>
          </a:p>
          <a:p>
            <a:r>
              <a:rPr lang="nl-NL" sz="3500" dirty="0"/>
              <a:t>depressie, </a:t>
            </a:r>
          </a:p>
          <a:p>
            <a:r>
              <a:rPr lang="nl-NL" sz="3500" dirty="0"/>
              <a:t>chronische aspecifieke pijn </a:t>
            </a:r>
            <a:r>
              <a:rPr lang="nl-NL" sz="3500" dirty="0" smtClean="0"/>
              <a:t>obesitas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625045" y="1690687"/>
            <a:ext cx="4369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2600" b="1" dirty="0" smtClean="0"/>
              <a:t>Psychosociale en gedragsmatige factoren </a:t>
            </a:r>
          </a:p>
          <a:p>
            <a:r>
              <a:rPr lang="nl-NL" sz="2200" dirty="0"/>
              <a:t>A Attitude	</a:t>
            </a:r>
          </a:p>
          <a:p>
            <a:r>
              <a:rPr lang="nl-NL" sz="2200" dirty="0"/>
              <a:t>B </a:t>
            </a:r>
            <a:r>
              <a:rPr lang="nl-NL" sz="2200" dirty="0" err="1"/>
              <a:t>Behavior</a:t>
            </a:r>
            <a:r>
              <a:rPr lang="nl-NL" sz="2200" dirty="0"/>
              <a:t>/gedrag</a:t>
            </a:r>
          </a:p>
          <a:p>
            <a:r>
              <a:rPr lang="nl-NL" sz="2200" dirty="0"/>
              <a:t>C Compensaties</a:t>
            </a:r>
          </a:p>
          <a:p>
            <a:r>
              <a:rPr lang="nl-NL" sz="2200" dirty="0"/>
              <a:t>D Diagnose	</a:t>
            </a:r>
          </a:p>
          <a:p>
            <a:r>
              <a:rPr lang="nl-NL" sz="2200" dirty="0"/>
              <a:t>E Emoties</a:t>
            </a:r>
          </a:p>
          <a:p>
            <a:r>
              <a:rPr lang="nl-NL" sz="2200" dirty="0"/>
              <a:t>F Familiale </a:t>
            </a:r>
            <a:r>
              <a:rPr lang="nl-NL" sz="2200" dirty="0" smtClean="0"/>
              <a:t>omstandigheden</a:t>
            </a:r>
            <a:endParaRPr lang="nl-NL" sz="2200" dirty="0"/>
          </a:p>
          <a:p>
            <a:r>
              <a:rPr lang="nl-NL" sz="2200" dirty="0"/>
              <a:t>W Werk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40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Klinisch onderzoek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371" y="1690687"/>
            <a:ext cx="4787538" cy="46404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sz="4000" b="1" dirty="0" smtClean="0"/>
              <a:t>Inspectie/ palpatie</a:t>
            </a:r>
            <a:endParaRPr lang="nl-BE" sz="3100" dirty="0" smtClean="0"/>
          </a:p>
          <a:p>
            <a:pPr marL="0" indent="0" algn="ctr">
              <a:buNone/>
            </a:pPr>
            <a:endParaRPr lang="nl-BE" sz="3100" dirty="0" smtClean="0"/>
          </a:p>
          <a:p>
            <a:r>
              <a:rPr lang="nl-NL" dirty="0"/>
              <a:t>Temperatuur</a:t>
            </a:r>
          </a:p>
          <a:p>
            <a:pPr lvl="1"/>
            <a:r>
              <a:rPr lang="nl-NL" dirty="0" err="1"/>
              <a:t>mbv</a:t>
            </a:r>
            <a:r>
              <a:rPr lang="nl-NL" dirty="0"/>
              <a:t> </a:t>
            </a:r>
            <a:r>
              <a:rPr lang="nl-NL" dirty="0" smtClean="0"/>
              <a:t>handrug</a:t>
            </a:r>
            <a:endParaRPr lang="nl-NL" dirty="0"/>
          </a:p>
          <a:p>
            <a:pPr lvl="7"/>
            <a:endParaRPr lang="nl-NL" dirty="0"/>
          </a:p>
          <a:p>
            <a:r>
              <a:rPr lang="nl-NL" dirty="0"/>
              <a:t>Zwelling</a:t>
            </a:r>
          </a:p>
          <a:p>
            <a:pPr lvl="1"/>
            <a:r>
              <a:rPr lang="nl-NL" dirty="0" err="1"/>
              <a:t>mbv</a:t>
            </a:r>
            <a:r>
              <a:rPr lang="nl-NL" dirty="0"/>
              <a:t> </a:t>
            </a:r>
            <a:r>
              <a:rPr lang="nl-NL" dirty="0" smtClean="0"/>
              <a:t>manueel/meetlint</a:t>
            </a:r>
          </a:p>
          <a:p>
            <a:pPr lvl="1"/>
            <a:endParaRPr lang="nl-NL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nl-NL" sz="4000" b="1" dirty="0"/>
              <a:t>Range of motion (</a:t>
            </a:r>
            <a:r>
              <a:rPr lang="nl-NL" sz="4000" b="1" dirty="0" smtClean="0"/>
              <a:t>ROM)</a:t>
            </a:r>
            <a:endParaRPr lang="nl-NL" sz="4000" b="1" dirty="0"/>
          </a:p>
          <a:p>
            <a:pPr marL="342900" lvl="1" indent="-342900">
              <a:spcBef>
                <a:spcPts val="1000"/>
              </a:spcBef>
            </a:pPr>
            <a:r>
              <a:rPr lang="nl-NL" sz="2800" dirty="0"/>
              <a:t>Flexie/Extensie </a:t>
            </a:r>
            <a:r>
              <a:rPr lang="nl-NL" sz="2800" dirty="0" err="1"/>
              <a:t>mbv</a:t>
            </a:r>
            <a:r>
              <a:rPr lang="nl-NL" sz="2800" dirty="0"/>
              <a:t> Goniometer</a:t>
            </a:r>
          </a:p>
          <a:p>
            <a:endParaRPr lang="nl-NL" sz="35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625045" y="1690687"/>
            <a:ext cx="4369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3700" b="1" dirty="0"/>
              <a:t>Afwijkend</a:t>
            </a:r>
          </a:p>
          <a:p>
            <a:r>
              <a:rPr lang="nl-NL" sz="2000" dirty="0"/>
              <a:t>Gewrichtspleet warmer dan oppervlakkige spierbuik </a:t>
            </a:r>
            <a:endParaRPr lang="nl-NL" sz="2000" dirty="0" smtClean="0"/>
          </a:p>
          <a:p>
            <a:pPr marL="0" indent="0">
              <a:buNone/>
            </a:pPr>
            <a:endParaRPr lang="nl-NL" sz="3700" b="1" dirty="0"/>
          </a:p>
          <a:p>
            <a:r>
              <a:rPr lang="nl-NL" sz="2000" dirty="0"/>
              <a:t>&gt; 1,5 cm verschil met niet aangedane contralaterale zijde.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‘</a:t>
            </a:r>
            <a:r>
              <a:rPr lang="nl-NL" sz="2000" dirty="0" err="1"/>
              <a:t>Kapsulaire</a:t>
            </a:r>
            <a:r>
              <a:rPr lang="nl-NL" sz="2000" dirty="0"/>
              <a:t> bewegingsbeperking’ =</a:t>
            </a:r>
          </a:p>
          <a:p>
            <a:pPr marL="0" indent="0">
              <a:buNone/>
            </a:pPr>
            <a:r>
              <a:rPr lang="nl-NL" sz="2000" dirty="0"/>
              <a:t>Aantal graden flexie meer beperkt dan aantal graden extensie, vertrekkende vanuit 30° knieflexie. 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17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Anamnese</a:t>
            </a:r>
            <a:r>
              <a:rPr lang="fr-BE" dirty="0"/>
              <a:t>, KO </a:t>
            </a:r>
            <a:r>
              <a:rPr lang="fr-BE" dirty="0" err="1"/>
              <a:t>én</a:t>
            </a:r>
            <a:r>
              <a:rPr lang="fr-BE" dirty="0"/>
              <a:t> </a:t>
            </a:r>
            <a:r>
              <a:rPr lang="fr-BE" dirty="0" err="1"/>
              <a:t>zorgvraag</a:t>
            </a:r>
            <a:r>
              <a:rPr lang="fr-BE" dirty="0"/>
              <a:t> </a:t>
            </a:r>
            <a:r>
              <a:rPr lang="fr-BE" dirty="0" err="1"/>
              <a:t>analyseren</a:t>
            </a:r>
            <a:r>
              <a:rPr lang="fr-BE" dirty="0"/>
              <a:t> en </a:t>
            </a:r>
            <a:r>
              <a:rPr lang="fr-BE" dirty="0" err="1"/>
              <a:t>empatisch</a:t>
            </a:r>
            <a:r>
              <a:rPr lang="fr-BE" dirty="0"/>
              <a:t> </a:t>
            </a:r>
            <a:r>
              <a:rPr lang="fr-BE" dirty="0" err="1"/>
              <a:t>synthetiseren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122944"/>
              </p:ext>
            </p:extLst>
          </p:nvPr>
        </p:nvGraphicFramePr>
        <p:xfrm>
          <a:off x="1558834" y="2709168"/>
          <a:ext cx="8712417" cy="344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I3" r:id="rId3" imgW="7589535" imgH="3003429" progId="PI3.Image">
                  <p:embed/>
                </p:oleObj>
              </mc:Choice>
              <mc:Fallback>
                <p:oleObj name="PI3" r:id="rId3" imgW="7589535" imgH="3003429" progId="PI3.Image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834" y="2709168"/>
                        <a:ext cx="8712417" cy="3447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13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Anamnese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Klinisch onderzoek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Analyse</a:t>
            </a:r>
          </a:p>
          <a:p>
            <a:r>
              <a:rPr lang="nl-NL" b="1" dirty="0"/>
              <a:t>Behandeling</a:t>
            </a:r>
          </a:p>
          <a:p>
            <a:pPr lvl="1"/>
            <a:r>
              <a:rPr lang="nl-NL" b="1" dirty="0">
                <a:solidFill>
                  <a:srgbClr val="00B050"/>
                </a:solidFill>
              </a:rPr>
              <a:t>Voorlichting</a:t>
            </a:r>
          </a:p>
          <a:p>
            <a:pPr lvl="1"/>
            <a:r>
              <a:rPr lang="nl-NL" dirty="0"/>
              <a:t>Oefentherapie</a:t>
            </a:r>
          </a:p>
          <a:p>
            <a:pPr lvl="1"/>
            <a:r>
              <a:rPr lang="nl-NL" dirty="0"/>
              <a:t>Manuele therapie</a:t>
            </a:r>
          </a:p>
          <a:p>
            <a:pPr lvl="1"/>
            <a:r>
              <a:rPr lang="nl-NL" dirty="0"/>
              <a:t>Coaching Gedragsmatig </a:t>
            </a:r>
          </a:p>
          <a:p>
            <a:pPr lvl="1"/>
            <a:r>
              <a:rPr lang="nl-NL" dirty="0"/>
              <a:t>Fysische applicaties</a:t>
            </a:r>
          </a:p>
          <a:p>
            <a:endParaRPr lang="nl-BE" dirty="0"/>
          </a:p>
        </p:txBody>
      </p:sp>
      <p:pic>
        <p:nvPicPr>
          <p:cNvPr id="4" name="Afbeelding 1" descr="instruction book.jpg">
            <a:extLst>
              <a:ext uri="{FF2B5EF4-FFF2-40B4-BE49-F238E27FC236}">
                <a16:creationId xmlns:a16="http://schemas.microsoft.com/office/drawing/2014/main" id="{F4EB4D52-4E3F-9C46-A967-5E9F9B516E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525" y="3376748"/>
            <a:ext cx="4294682" cy="304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1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op maat van de patiënt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74513"/>
              </p:ext>
            </p:extLst>
          </p:nvPr>
        </p:nvGraphicFramePr>
        <p:xfrm>
          <a:off x="1955601" y="2464832"/>
          <a:ext cx="8280797" cy="334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83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op maat van de patiënt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VALKUILEN</a:t>
            </a:r>
          </a:p>
          <a:p>
            <a:pPr lvl="1">
              <a:buFont typeface="Wingdings" pitchFamily="2" charset="2"/>
              <a:buChar char="ü"/>
            </a:pPr>
            <a:r>
              <a:rPr lang="en-US" sz="2100" dirty="0"/>
              <a:t> </a:t>
            </a:r>
            <a:r>
              <a:rPr lang="en-US" sz="2100" dirty="0" err="1"/>
              <a:t>Niet</a:t>
            </a:r>
            <a:r>
              <a:rPr lang="en-US" sz="2100" dirty="0"/>
              <a:t> wat </a:t>
            </a:r>
            <a:r>
              <a:rPr lang="en-US" sz="2100" dirty="0" err="1"/>
              <a:t>pati</a:t>
            </a:r>
            <a:r>
              <a:rPr lang="nl-BE" sz="2100" dirty="0" err="1"/>
              <a:t>ënt</a:t>
            </a:r>
            <a:r>
              <a:rPr lang="nl-BE" sz="2100" dirty="0"/>
              <a:t> </a:t>
            </a:r>
            <a:r>
              <a:rPr lang="nl-BE" sz="2100" dirty="0" smtClean="0"/>
              <a:t>wil</a:t>
            </a:r>
            <a:endParaRPr lang="en-US" sz="2100" dirty="0"/>
          </a:p>
          <a:p>
            <a:pPr lvl="1">
              <a:buFont typeface="Wingdings" pitchFamily="2" charset="2"/>
              <a:buChar char="ü"/>
            </a:pPr>
            <a:r>
              <a:rPr lang="en-US" sz="2100" dirty="0"/>
              <a:t> Angst </a:t>
            </a:r>
            <a:r>
              <a:rPr lang="en-US" sz="2100" dirty="0" err="1"/>
              <a:t>inducerende</a:t>
            </a:r>
            <a:r>
              <a:rPr lang="en-US" sz="2100" dirty="0"/>
              <a:t> </a:t>
            </a:r>
            <a:r>
              <a:rPr lang="en-US" sz="2100" dirty="0" err="1" smtClean="0"/>
              <a:t>taal</a:t>
            </a:r>
            <a:endParaRPr lang="en-US" sz="2100" dirty="0"/>
          </a:p>
          <a:p>
            <a:pPr lvl="1">
              <a:buFont typeface="Wingdings" pitchFamily="2" charset="2"/>
              <a:buChar char="ü"/>
            </a:pPr>
            <a:r>
              <a:rPr lang="en-US" sz="2100" dirty="0"/>
              <a:t> </a:t>
            </a:r>
            <a:r>
              <a:rPr lang="en-US" sz="2100" dirty="0" err="1" smtClean="0"/>
              <a:t>Overbeschermend</a:t>
            </a:r>
            <a:endParaRPr lang="en-US" sz="21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4" descr="live guard">
            <a:extLst>
              <a:ext uri="{FF2B5EF4-FFF2-40B4-BE49-F238E27FC236}">
                <a16:creationId xmlns:a16="http://schemas.microsoft.com/office/drawing/2014/main" id="{418990B8-521B-7B4C-BC92-94ACF170B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0731" y="1823520"/>
            <a:ext cx="4746173" cy="463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7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op maat van de patiënt </a:t>
            </a:r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42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40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stimuleren/ versterken van zelfmanagement </a:t>
            </a:r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711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85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stimuleren/ versterken van zelfmanagement </a:t>
            </a:r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263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-omlaag 4"/>
          <p:cNvSpPr/>
          <p:nvPr/>
        </p:nvSpPr>
        <p:spPr>
          <a:xfrm rot="19740000">
            <a:off x="2475206" y="3925334"/>
            <a:ext cx="150582" cy="36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 rot="33780000">
            <a:off x="4465642" y="4317078"/>
            <a:ext cx="150582" cy="36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 rot="33780000">
            <a:off x="5412373" y="4665783"/>
            <a:ext cx="150582" cy="36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Voorlichting – stimuleren/ versterken van zelfmanagement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289949"/>
              </p:ext>
            </p:extLst>
          </p:nvPr>
        </p:nvGraphicFramePr>
        <p:xfrm>
          <a:off x="1705755" y="1825625"/>
          <a:ext cx="8780489" cy="37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ergo cycling and parameters">
            <a:extLst>
              <a:ext uri="{FF2B5EF4-FFF2-40B4-BE49-F238E27FC236}">
                <a16:creationId xmlns:a16="http://schemas.microsoft.com/office/drawing/2014/main" id="{E1790BC4-EF68-154F-B7B4-C520CAE8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3" r="4883" b="9082"/>
          <a:stretch/>
        </p:blipFill>
        <p:spPr bwMode="auto">
          <a:xfrm>
            <a:off x="838199" y="3104811"/>
            <a:ext cx="4108960" cy="3072152"/>
          </a:xfrm>
          <a:prstGeom prst="rect">
            <a:avLst/>
          </a:prstGeom>
          <a:ln>
            <a:noFill/>
          </a:ln>
          <a:effectLst>
            <a:outerShdw blurRad="247650" dist="254000" dir="2700000" algn="tl" rotWithShape="0">
              <a:srgbClr val="333333">
                <a:alpha val="65000"/>
              </a:srgbClr>
            </a:outerShdw>
            <a:softEdge rad="381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F918-E44B-9C4E-8D3F-733404F9D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864938" y="2497762"/>
            <a:ext cx="54292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Screening </a:t>
            </a:r>
          </a:p>
          <a:p>
            <a:pPr lvl="1"/>
            <a:r>
              <a:rPr lang="nl-BE" dirty="0" smtClean="0"/>
              <a:t>Anamnestisch </a:t>
            </a:r>
          </a:p>
          <a:p>
            <a:pPr lvl="1"/>
            <a:r>
              <a:rPr lang="nl-BE" dirty="0" smtClean="0"/>
              <a:t>Klinisch onderzoek </a:t>
            </a:r>
          </a:p>
          <a:p>
            <a:pPr lvl="1"/>
            <a:r>
              <a:rPr lang="nl-BE" dirty="0" smtClean="0"/>
              <a:t>Analyse </a:t>
            </a:r>
          </a:p>
          <a:p>
            <a:r>
              <a:rPr lang="nl-BE" dirty="0" smtClean="0"/>
              <a:t>Behandeling </a:t>
            </a:r>
          </a:p>
          <a:p>
            <a:pPr lvl="1"/>
            <a:r>
              <a:rPr lang="nl-BE" dirty="0" smtClean="0"/>
              <a:t>Oefentherapeutisch </a:t>
            </a:r>
          </a:p>
          <a:p>
            <a:pPr lvl="1"/>
            <a:r>
              <a:rPr lang="nl-BE" dirty="0" smtClean="0"/>
              <a:t>Manueel therapeutisch </a:t>
            </a:r>
          </a:p>
          <a:p>
            <a:pPr lvl="1"/>
            <a:r>
              <a:rPr lang="nl-BE" dirty="0" smtClean="0"/>
              <a:t>Gedragsmatige </a:t>
            </a:r>
            <a:r>
              <a:rPr lang="nl-BE" dirty="0" err="1" smtClean="0"/>
              <a:t>insturing</a:t>
            </a:r>
            <a:r>
              <a:rPr lang="nl-BE" smtClean="0"/>
              <a:t>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31" y="1406204"/>
            <a:ext cx="4761389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Voorlichting –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19173"/>
              </p:ext>
            </p:extLst>
          </p:nvPr>
        </p:nvGraphicFramePr>
        <p:xfrm>
          <a:off x="1704054" y="1855335"/>
          <a:ext cx="8783891" cy="445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2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-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63002"/>
              </p:ext>
            </p:extLst>
          </p:nvPr>
        </p:nvGraphicFramePr>
        <p:xfrm>
          <a:off x="1578179" y="1825625"/>
          <a:ext cx="8838319" cy="472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4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454506"/>
              </p:ext>
            </p:extLst>
          </p:nvPr>
        </p:nvGraphicFramePr>
        <p:xfrm>
          <a:off x="1676840" y="1599057"/>
          <a:ext cx="8838319" cy="48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6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445172"/>
              </p:ext>
            </p:extLst>
          </p:nvPr>
        </p:nvGraphicFramePr>
        <p:xfrm>
          <a:off x="1676840" y="1690688"/>
          <a:ext cx="8838319" cy="461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– ook ‘type’ steunt op de wetenschappelijke evidentie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04508" y="1825625"/>
            <a:ext cx="6449291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BEIDE </a:t>
            </a:r>
            <a:r>
              <a:rPr lang="en-US" dirty="0" err="1"/>
              <a:t>benen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Liefst</a:t>
            </a:r>
            <a:r>
              <a:rPr lang="en-US" dirty="0"/>
              <a:t> met </a:t>
            </a:r>
            <a:r>
              <a:rPr lang="en-US" dirty="0" err="1"/>
              <a:t>lichaamsgewicht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smtClean="0"/>
              <a:t>activiteiten</a:t>
            </a:r>
            <a:r>
              <a:rPr lang="en-US" dirty="0" smtClean="0"/>
              <a:t> </a:t>
            </a:r>
            <a:r>
              <a:rPr lang="en-US" dirty="0"/>
              <a:t>die </a:t>
            </a:r>
            <a:r>
              <a:rPr lang="en-US" dirty="0" err="1"/>
              <a:t>belemmerend</a:t>
            </a:r>
            <a:r>
              <a:rPr lang="en-US" dirty="0"/>
              <a:t> </a:t>
            </a:r>
            <a:r>
              <a:rPr lang="en-US" dirty="0" err="1"/>
              <a:t>waren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Per </a:t>
            </a:r>
            <a:r>
              <a:rPr lang="en-US" b="1" dirty="0" err="1"/>
              <a:t>sessie</a:t>
            </a:r>
            <a:r>
              <a:rPr lang="en-US" b="1" dirty="0"/>
              <a:t>** 1 </a:t>
            </a:r>
            <a:r>
              <a:rPr lang="en-US" b="1" dirty="0" err="1"/>
              <a:t>dominante</a:t>
            </a:r>
            <a:r>
              <a:rPr lang="en-US" b="1" dirty="0"/>
              <a:t> </a:t>
            </a:r>
            <a:r>
              <a:rPr lang="en-US" b="1" dirty="0" err="1"/>
              <a:t>trainingsmodaliteit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Specifieke</a:t>
            </a:r>
            <a:r>
              <a:rPr lang="en-US" dirty="0"/>
              <a:t> AROM en PROM </a:t>
            </a:r>
            <a:r>
              <a:rPr lang="en-US" dirty="0" err="1"/>
              <a:t>oefeningen</a:t>
            </a:r>
            <a:r>
              <a:rPr lang="en-US" dirty="0"/>
              <a:t> in ADL routine </a:t>
            </a:r>
            <a:r>
              <a:rPr lang="en-US" dirty="0" err="1"/>
              <a:t>inbouwen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FA wat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plezier</a:t>
            </a:r>
            <a:endParaRPr lang="en-US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21" y="1690688"/>
            <a:ext cx="401761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88233"/>
              </p:ext>
            </p:extLst>
          </p:nvPr>
        </p:nvGraphicFramePr>
        <p:xfrm>
          <a:off x="1676840" y="1825625"/>
          <a:ext cx="8838319" cy="334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4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Oefentherapie op maat van de patiënt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79D88C-E806-C947-BC6D-4A41813BE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868971"/>
              </p:ext>
            </p:extLst>
          </p:nvPr>
        </p:nvGraphicFramePr>
        <p:xfrm>
          <a:off x="1676840" y="1868632"/>
          <a:ext cx="8838319" cy="334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0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Anamnese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Klinisch onderzoek</a:t>
            </a:r>
          </a:p>
          <a:p>
            <a:pPr lvl="1"/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Analyse</a:t>
            </a:r>
          </a:p>
          <a:p>
            <a:r>
              <a:rPr lang="nl-NL" b="1" dirty="0"/>
              <a:t>Behandeling</a:t>
            </a:r>
          </a:p>
          <a:p>
            <a:pPr lvl="1"/>
            <a:r>
              <a:rPr lang="nl-NL" b="1" dirty="0">
                <a:solidFill>
                  <a:srgbClr val="00B050"/>
                </a:solidFill>
              </a:rPr>
              <a:t>Voorlichting</a:t>
            </a:r>
          </a:p>
          <a:p>
            <a:pPr lvl="1"/>
            <a:r>
              <a:rPr lang="nl-NL" b="1" dirty="0">
                <a:solidFill>
                  <a:srgbClr val="00B050"/>
                </a:solidFill>
              </a:rPr>
              <a:t>Oefentherapie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Manuele therapie 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Coaching Gedragsmatig 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Fysische applicaties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1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r>
              <a:rPr lang="nl-NL" b="1" dirty="0" smtClean="0"/>
              <a:t>Behandeling</a:t>
            </a:r>
            <a:endParaRPr lang="nl-NL" b="1" dirty="0"/>
          </a:p>
          <a:p>
            <a:pPr lvl="1"/>
            <a:r>
              <a:rPr lang="nl-NL" b="1" dirty="0">
                <a:solidFill>
                  <a:srgbClr val="00B050"/>
                </a:solidFill>
              </a:rPr>
              <a:t>Voorlichting</a:t>
            </a:r>
          </a:p>
          <a:p>
            <a:pPr lvl="1"/>
            <a:r>
              <a:rPr lang="nl-NL" b="1" dirty="0">
                <a:solidFill>
                  <a:srgbClr val="00B050"/>
                </a:solidFill>
              </a:rPr>
              <a:t>Oefentherapie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Manuele therapie 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Coaching Gedragsmatig </a:t>
            </a:r>
          </a:p>
          <a:p>
            <a:pPr lvl="1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Fysische applicaties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691" y="3506723"/>
            <a:ext cx="3194581" cy="322506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0" y="1825625"/>
            <a:ext cx="4038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Niet-oefentherapeutische interventies worden niet aanbevolen  </a:t>
            </a:r>
          </a:p>
        </p:txBody>
      </p:sp>
    </p:spTree>
    <p:extLst>
      <p:ext uri="{BB962C8B-B14F-4D97-AF65-F5344CB8AC3E}">
        <p14:creationId xmlns:p14="http://schemas.microsoft.com/office/powerpoint/2010/main" val="32602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Meeneemboodschap nr.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Uithouding verbeteren: maak het verschil!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27" y="2237297"/>
            <a:ext cx="7120745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Steunende op praktijkrichtlijnen voor knieartrose </a:t>
            </a:r>
          </a:p>
          <a:p>
            <a:r>
              <a:rPr lang="nl-NL" dirty="0"/>
              <a:t>Naar de recente richtlijnen van </a:t>
            </a:r>
          </a:p>
          <a:p>
            <a:pPr lvl="1"/>
            <a:r>
              <a:rPr lang="nl-NL" dirty="0"/>
              <a:t>KNGF </a:t>
            </a:r>
          </a:p>
          <a:p>
            <a:pPr lvl="1"/>
            <a:r>
              <a:rPr lang="nl-NL" dirty="0"/>
              <a:t>EULAR </a:t>
            </a:r>
          </a:p>
          <a:p>
            <a:pPr lvl="1"/>
            <a:r>
              <a:rPr lang="nl-NL" dirty="0"/>
              <a:t>OARSI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Meeneemboodschap nr.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Krachttraining werkt! </a:t>
            </a:r>
          </a:p>
          <a:p>
            <a:pPr marL="0" indent="0">
              <a:buNone/>
            </a:pPr>
            <a:r>
              <a:rPr lang="nl-BE" dirty="0" smtClean="0"/>
              <a:t>Juiste techniek, </a:t>
            </a:r>
            <a:r>
              <a:rPr lang="nl-BE" dirty="0" err="1" smtClean="0"/>
              <a:t>dosage</a:t>
            </a:r>
            <a:r>
              <a:rPr lang="nl-BE" dirty="0" smtClean="0"/>
              <a:t>, … 			No </a:t>
            </a:r>
            <a:r>
              <a:rPr lang="nl-BE" dirty="0" err="1" smtClean="0"/>
              <a:t>overprotection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2436"/>
            <a:ext cx="4021136" cy="4232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752436"/>
            <a:ext cx="4343400" cy="4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Behandelplan: SMART-goals gebruiken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26069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</a:pPr>
            <a:r>
              <a:rPr lang="nl-NL" b="1" dirty="0">
                <a:solidFill>
                  <a:srgbClr val="FF0000"/>
                </a:solidFill>
              </a:rPr>
              <a:t>S </a:t>
            </a:r>
            <a:r>
              <a:rPr lang="nl-NL" dirty="0"/>
              <a:t>PECIFIC</a:t>
            </a:r>
          </a:p>
          <a:p>
            <a:pPr marL="0" indent="0">
              <a:buFont typeface="Arial"/>
              <a:buNone/>
            </a:pPr>
            <a:endParaRPr lang="nl-NL" sz="3200" dirty="0"/>
          </a:p>
          <a:p>
            <a:pPr marL="0" indent="0">
              <a:buFont typeface="Arial"/>
              <a:buNone/>
            </a:pPr>
            <a:r>
              <a:rPr lang="nl-NL" b="1" dirty="0">
                <a:solidFill>
                  <a:srgbClr val="FF0000"/>
                </a:solidFill>
              </a:rPr>
              <a:t>M </a:t>
            </a:r>
            <a:r>
              <a:rPr lang="nl-NL" dirty="0"/>
              <a:t>EASURABLE</a:t>
            </a:r>
          </a:p>
          <a:p>
            <a:pPr marL="0" indent="0">
              <a:buFont typeface="Arial"/>
              <a:buNone/>
            </a:pPr>
            <a:endParaRPr lang="nl-NL" sz="3200" dirty="0"/>
          </a:p>
          <a:p>
            <a:pPr marL="0" indent="0">
              <a:buFont typeface="Arial"/>
              <a:buNone/>
            </a:pPr>
            <a:r>
              <a:rPr lang="nl-NL" sz="400" dirty="0"/>
              <a:t>A</a:t>
            </a:r>
          </a:p>
          <a:p>
            <a:pPr marL="0" indent="0">
              <a:buFont typeface="Arial"/>
              <a:buNone/>
            </a:pPr>
            <a:r>
              <a:rPr lang="nl-NL" b="1" dirty="0">
                <a:solidFill>
                  <a:srgbClr val="FF0000"/>
                </a:solidFill>
              </a:rPr>
              <a:t>A </a:t>
            </a:r>
            <a:r>
              <a:rPr lang="nl-NL" dirty="0"/>
              <a:t>TTAINABLE</a:t>
            </a:r>
          </a:p>
          <a:p>
            <a:pPr marL="0" indent="0">
              <a:buFont typeface="Arial"/>
              <a:buNone/>
            </a:pPr>
            <a:endParaRPr lang="nl-NL" sz="3200" dirty="0"/>
          </a:p>
          <a:p>
            <a:pPr marL="0" indent="0">
              <a:buFont typeface="Arial"/>
              <a:buNone/>
            </a:pPr>
            <a:r>
              <a:rPr lang="nl-NL" b="1" dirty="0">
                <a:solidFill>
                  <a:srgbClr val="FF0000"/>
                </a:solidFill>
              </a:rPr>
              <a:t>R </a:t>
            </a:r>
            <a:r>
              <a:rPr lang="nl-NL" dirty="0"/>
              <a:t>EALISTIC</a:t>
            </a:r>
          </a:p>
          <a:p>
            <a:pPr marL="0" indent="0">
              <a:buFont typeface="Arial"/>
              <a:buNone/>
            </a:pPr>
            <a:endParaRPr lang="nl-NL" dirty="0"/>
          </a:p>
          <a:p>
            <a:pPr marL="0" indent="0">
              <a:buFont typeface="Arial"/>
              <a:buNone/>
            </a:pPr>
            <a:r>
              <a:rPr lang="nl-NL" b="1" dirty="0">
                <a:solidFill>
                  <a:srgbClr val="FF0000"/>
                </a:solidFill>
              </a:rPr>
              <a:t>T </a:t>
            </a:r>
            <a:r>
              <a:rPr lang="nl-NL" dirty="0"/>
              <a:t>IME BONDED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779981" y="1825625"/>
            <a:ext cx="7026563" cy="459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Mogelijk om met 2 krukken een normaal ‘</a:t>
            </a:r>
            <a:r>
              <a:rPr lang="nl-NL" smtClean="0"/>
              <a:t>stap’-patroon </a:t>
            </a:r>
            <a:r>
              <a:rPr lang="nl-NL" dirty="0"/>
              <a:t>te </a:t>
            </a:r>
            <a:r>
              <a:rPr lang="nl-NL" dirty="0" smtClean="0"/>
              <a:t>tonen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Test ‘4-punts’ marche met andere observator/ video/spiegel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</a:t>
            </a:r>
            <a:r>
              <a:rPr lang="nl-NL" dirty="0" err="1" smtClean="0"/>
              <a:t>pt</a:t>
            </a:r>
            <a:r>
              <a:rPr lang="nl-NL" dirty="0"/>
              <a:t>. kan oefenen want heeft reeds 2 krukken, 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</a:t>
            </a:r>
            <a:r>
              <a:rPr lang="nl-NL" dirty="0" err="1" smtClean="0"/>
              <a:t>pt</a:t>
            </a:r>
            <a:r>
              <a:rPr lang="nl-NL" dirty="0"/>
              <a:t>. kan reeds 85% steunen zonder pijn, heeft lokale </a:t>
            </a:r>
            <a:r>
              <a:rPr lang="nl-NL" dirty="0" smtClean="0"/>
              <a:t>spiercontrole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Kom het tonen over 7 dagen, </a:t>
            </a:r>
            <a:r>
              <a:rPr lang="nl-NL" dirty="0" smtClean="0"/>
              <a:t>bv. </a:t>
            </a:r>
            <a:r>
              <a:rPr lang="nl-NL" dirty="0"/>
              <a:t>duidelijke bekrachtigen bij ‘</a:t>
            </a:r>
            <a:r>
              <a:rPr lang="nl-NL" dirty="0" err="1"/>
              <a:t>Hertest</a:t>
            </a:r>
            <a:r>
              <a:rPr lang="nl-NL" dirty="0" smtClean="0"/>
              <a:t>’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55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Screening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371" y="1690688"/>
            <a:ext cx="436952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BE" b="1" dirty="0" smtClean="0"/>
              <a:t>Anamnestisch</a:t>
            </a:r>
            <a:r>
              <a:rPr lang="nl-BE" dirty="0" smtClean="0"/>
              <a:t> </a:t>
            </a:r>
          </a:p>
          <a:p>
            <a:r>
              <a:rPr lang="nl-NL" dirty="0"/>
              <a:t>Binnen ICF bevraging ter specificering van de zorgvraag van de patiënt. </a:t>
            </a:r>
          </a:p>
          <a:p>
            <a:r>
              <a:rPr lang="nl-NL" dirty="0"/>
              <a:t>Herkennen van vlaggen (rood/geel/blauw en zwart)</a:t>
            </a:r>
          </a:p>
          <a:p>
            <a:r>
              <a:rPr lang="nl-NL" dirty="0"/>
              <a:t>Rode vlaggen</a:t>
            </a:r>
          </a:p>
          <a:p>
            <a:r>
              <a:rPr lang="nl-NL" dirty="0"/>
              <a:t>Gele vlaggen</a:t>
            </a:r>
          </a:p>
          <a:p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581502" y="1690688"/>
            <a:ext cx="4369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b="1" dirty="0" smtClean="0"/>
              <a:t>Klinisch onderzoek  </a:t>
            </a:r>
          </a:p>
          <a:p>
            <a:r>
              <a:rPr lang="nl-NL" dirty="0"/>
              <a:t>Inspectie</a:t>
            </a:r>
          </a:p>
          <a:p>
            <a:r>
              <a:rPr lang="nl-NL" dirty="0"/>
              <a:t>Palpatie</a:t>
            </a:r>
          </a:p>
          <a:p>
            <a:r>
              <a:rPr lang="nl-NL" dirty="0" smtClean="0"/>
              <a:t>Functieonderzoek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b="1" dirty="0" smtClean="0"/>
              <a:t>Analyse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endParaRPr lang="nl-B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40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Anamnese</a:t>
            </a:r>
            <a:br>
              <a:rPr lang="nl-BE" dirty="0" smtClean="0"/>
            </a:br>
            <a:r>
              <a:rPr lang="nl-BE" sz="3200" dirty="0"/>
              <a:t>V</a:t>
            </a:r>
            <a:r>
              <a:rPr lang="nl-BE" sz="3200" dirty="0" smtClean="0"/>
              <a:t>an wat heeft </a:t>
            </a:r>
            <a:r>
              <a:rPr lang="nl-BE" sz="3200" dirty="0" smtClean="0">
                <a:solidFill>
                  <a:srgbClr val="FF0000"/>
                </a:solidFill>
              </a:rPr>
              <a:t>u</a:t>
            </a:r>
            <a:r>
              <a:rPr lang="nl-BE" sz="3200" dirty="0" smtClean="0"/>
              <a:t>, op </a:t>
            </a:r>
            <a:r>
              <a:rPr lang="nl-BE" sz="3200" dirty="0" smtClean="0">
                <a:solidFill>
                  <a:srgbClr val="FF0000"/>
                </a:solidFill>
              </a:rPr>
              <a:t>dit moment</a:t>
            </a:r>
            <a:r>
              <a:rPr lang="nl-BE" sz="3200" dirty="0" smtClean="0"/>
              <a:t>, het </a:t>
            </a:r>
            <a:r>
              <a:rPr lang="nl-BE" sz="3200" dirty="0" smtClean="0">
                <a:solidFill>
                  <a:srgbClr val="FF0000"/>
                </a:solidFill>
              </a:rPr>
              <a:t>meeste last</a:t>
            </a:r>
            <a:r>
              <a:rPr lang="nl-BE" sz="3200" dirty="0" smtClean="0"/>
              <a:t>? 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127171" cy="24938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b="1" dirty="0" smtClean="0"/>
              <a:t>Functies/ Anatomische </a:t>
            </a:r>
            <a:r>
              <a:rPr lang="nl-BE" b="1" dirty="0" err="1" smtClean="0"/>
              <a:t>eigensch</a:t>
            </a:r>
            <a:r>
              <a:rPr lang="nl-BE" b="1" dirty="0" smtClean="0"/>
              <a:t>.</a:t>
            </a:r>
          </a:p>
          <a:p>
            <a:r>
              <a:rPr lang="nl-NL" dirty="0"/>
              <a:t>Pijn/ROM/Tonus?</a:t>
            </a:r>
          </a:p>
          <a:p>
            <a:r>
              <a:rPr lang="nl-NL" dirty="0"/>
              <a:t>Loc/aard/ 24u patroon</a:t>
            </a:r>
          </a:p>
          <a:p>
            <a:r>
              <a:rPr lang="nl-NL" dirty="0" err="1"/>
              <a:t>Prov</a:t>
            </a:r>
            <a:r>
              <a:rPr lang="nl-NL" dirty="0"/>
              <a:t>/Reductie</a:t>
            </a:r>
          </a:p>
          <a:p>
            <a:r>
              <a:rPr lang="nl-NL" dirty="0"/>
              <a:t>…</a:t>
            </a:r>
          </a:p>
          <a:p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838200" y="4898525"/>
            <a:ext cx="10515600" cy="171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b="1" dirty="0" smtClean="0"/>
              <a:t>Analyse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Pijnclassificatie</a:t>
            </a:r>
            <a:r>
              <a:rPr lang="nl-NL" dirty="0"/>
              <a:t>: dominantie/</a:t>
            </a:r>
            <a:r>
              <a:rPr lang="nl-NL" u="sng" dirty="0"/>
              <a:t>combinatie</a:t>
            </a:r>
            <a:r>
              <a:rPr lang="nl-NL" dirty="0"/>
              <a:t> van </a:t>
            </a:r>
            <a:r>
              <a:rPr lang="nl-NL" u="sng" dirty="0" err="1" smtClean="0"/>
              <a:t>Nociceptieve</a:t>
            </a:r>
            <a:r>
              <a:rPr lang="nl-NL" b="1" dirty="0" smtClean="0"/>
              <a:t> </a:t>
            </a:r>
            <a:r>
              <a:rPr lang="nl-NL" dirty="0"/>
              <a:t>(</a:t>
            </a:r>
            <a:r>
              <a:rPr lang="nl-NL" u="sng" dirty="0" err="1"/>
              <a:t>Mechan</a:t>
            </a:r>
            <a:r>
              <a:rPr lang="nl-NL" dirty="0"/>
              <a:t>/</a:t>
            </a:r>
            <a:r>
              <a:rPr lang="nl-NL" dirty="0" err="1"/>
              <a:t>Inflammat</a:t>
            </a:r>
            <a:r>
              <a:rPr lang="nl-NL" dirty="0"/>
              <a:t>) </a:t>
            </a:r>
            <a:r>
              <a:rPr lang="nl-NL" dirty="0" err="1"/>
              <a:t>Neuropatische</a:t>
            </a:r>
            <a:r>
              <a:rPr lang="nl-NL" dirty="0"/>
              <a:t>/ </a:t>
            </a:r>
            <a:r>
              <a:rPr lang="nl-NL" u="sng" dirty="0"/>
              <a:t>Centrale </a:t>
            </a:r>
            <a:r>
              <a:rPr lang="nl-NL" u="sng" dirty="0" smtClean="0"/>
              <a:t>sensitisatie</a:t>
            </a:r>
            <a:endParaRPr lang="nl-NL" u="sng" dirty="0"/>
          </a:p>
          <a:p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507480" y="1978025"/>
            <a:ext cx="5127171" cy="249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b="1" dirty="0" smtClean="0"/>
              <a:t>Act./ Participaties</a:t>
            </a:r>
          </a:p>
          <a:p>
            <a:r>
              <a:rPr lang="nl-NL" dirty="0" smtClean="0"/>
              <a:t>Kwaliteit (nl. – niet nl.) </a:t>
            </a:r>
          </a:p>
          <a:p>
            <a:r>
              <a:rPr lang="nl-NL" dirty="0" smtClean="0"/>
              <a:t>Kwantiteit (gezondheidsnorm)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54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Screening – rode vlaggen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371" y="1690688"/>
            <a:ext cx="43695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b="1" dirty="0" smtClean="0"/>
              <a:t>Anamnestisch</a:t>
            </a:r>
            <a:r>
              <a:rPr lang="nl-BE" dirty="0" smtClean="0"/>
              <a:t> </a:t>
            </a:r>
          </a:p>
          <a:p>
            <a:r>
              <a:rPr lang="nl-NL" sz="2400" b="1" dirty="0"/>
              <a:t>onverklaarbare pijn </a:t>
            </a:r>
            <a:r>
              <a:rPr lang="nl-NL" sz="2400" dirty="0"/>
              <a:t>in heup en/of knie </a:t>
            </a:r>
          </a:p>
          <a:p>
            <a:r>
              <a:rPr lang="nl-NL" sz="2400" b="1" dirty="0"/>
              <a:t>ernstige slotklachten</a:t>
            </a:r>
            <a:r>
              <a:rPr lang="nl-NL" sz="2400" dirty="0"/>
              <a:t> in de knie </a:t>
            </a:r>
          </a:p>
          <a:p>
            <a:r>
              <a:rPr lang="nl-NL" sz="2400" b="1" dirty="0"/>
              <a:t>(hevige) pijn in rust en zwelling </a:t>
            </a:r>
            <a:r>
              <a:rPr lang="nl-NL" sz="2400" dirty="0"/>
              <a:t>(zonder trauma, maligniteit?) </a:t>
            </a:r>
          </a:p>
          <a:p>
            <a:pPr marL="914400" lvl="2" indent="0">
              <a:buNone/>
            </a:pPr>
            <a:endParaRPr lang="nl-NL" sz="2400" dirty="0"/>
          </a:p>
          <a:p>
            <a:r>
              <a:rPr lang="nl-NL" sz="2400" dirty="0"/>
              <a:t>bij </a:t>
            </a:r>
            <a:r>
              <a:rPr lang="nl-NL" sz="2400" b="1" dirty="0"/>
              <a:t>aanwezigheid</a:t>
            </a:r>
            <a:r>
              <a:rPr lang="nl-NL" sz="2400" dirty="0"/>
              <a:t> </a:t>
            </a:r>
            <a:r>
              <a:rPr lang="nl-NL" sz="2400" b="1" dirty="0"/>
              <a:t>prothese(n):</a:t>
            </a:r>
          </a:p>
          <a:p>
            <a:pPr lvl="1"/>
            <a:r>
              <a:rPr lang="nl-NL" dirty="0"/>
              <a:t>infectie </a:t>
            </a:r>
          </a:p>
          <a:p>
            <a:pPr lvl="1"/>
            <a:r>
              <a:rPr lang="nl-NL" dirty="0"/>
              <a:t>onverklaarbare hevige pijn in heup en/of knie </a:t>
            </a:r>
          </a:p>
          <a:p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581502" y="1690688"/>
            <a:ext cx="4369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b="1" dirty="0" smtClean="0"/>
              <a:t>Klinisch onderzoek  </a:t>
            </a:r>
          </a:p>
          <a:p>
            <a:r>
              <a:rPr lang="nl-NL" sz="2400" b="1" dirty="0"/>
              <a:t>onverklaarbare warme en gezwollen (rode) knie </a:t>
            </a:r>
            <a:r>
              <a:rPr lang="nl-NL" sz="2400" dirty="0"/>
              <a:t>(</a:t>
            </a:r>
            <a:r>
              <a:rPr lang="nl-NL" sz="2400" dirty="0" err="1"/>
              <a:t>bacteriële</a:t>
            </a:r>
            <a:r>
              <a:rPr lang="nl-NL" sz="2400" dirty="0"/>
              <a:t> infectie?) </a:t>
            </a:r>
          </a:p>
          <a:p>
            <a:r>
              <a:rPr lang="nl-NL" sz="2400" b="1" dirty="0"/>
              <a:t>zwelling in de lies </a:t>
            </a:r>
            <a:r>
              <a:rPr lang="nl-NL" sz="2400" dirty="0"/>
              <a:t>(maligniteit</a:t>
            </a:r>
            <a:r>
              <a:rPr lang="nl-NL" sz="2400" dirty="0" smtClean="0"/>
              <a:t>?)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r>
              <a:rPr lang="nl-NL" sz="2400" dirty="0"/>
              <a:t>bij </a:t>
            </a:r>
            <a:r>
              <a:rPr lang="nl-NL" sz="2400" b="1" dirty="0"/>
              <a:t>aanwezigheid prothese(n): </a:t>
            </a:r>
          </a:p>
          <a:p>
            <a:pPr marL="457200" lvl="1" indent="0">
              <a:buNone/>
            </a:pPr>
            <a:r>
              <a:rPr lang="nl-NL" dirty="0"/>
              <a:t>Koorts/Lekkende wonde/rood onderbeen, plots niet kunnen </a:t>
            </a:r>
            <a:r>
              <a:rPr lang="nl-NL" dirty="0" smtClean="0"/>
              <a:t>steunen</a:t>
            </a:r>
            <a:endParaRPr lang="nl-NL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08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Screening – meetinstrumenten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370" y="1690688"/>
            <a:ext cx="459594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b="1" dirty="0" smtClean="0"/>
              <a:t>Functies/ </a:t>
            </a:r>
            <a:r>
              <a:rPr lang="nl-BE" b="1" dirty="0" err="1" smtClean="0"/>
              <a:t>Anatom</a:t>
            </a:r>
            <a:r>
              <a:rPr lang="nl-BE" b="1" dirty="0" smtClean="0"/>
              <a:t>. </a:t>
            </a:r>
            <a:r>
              <a:rPr lang="nl-BE" b="1" dirty="0" err="1" smtClean="0"/>
              <a:t>eigensch</a:t>
            </a:r>
            <a:r>
              <a:rPr lang="nl-BE" b="1" dirty="0" smtClean="0"/>
              <a:t>. </a:t>
            </a:r>
            <a:r>
              <a:rPr lang="nl-BE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nl-NL" u="sng" dirty="0"/>
              <a:t>PIJN  NRS </a:t>
            </a:r>
          </a:p>
          <a:p>
            <a:r>
              <a:rPr lang="nl-NL" dirty="0"/>
              <a:t>1RM </a:t>
            </a:r>
            <a:r>
              <a:rPr lang="nl-NL" dirty="0" err="1"/>
              <a:t>submaximale</a:t>
            </a:r>
            <a:r>
              <a:rPr lang="nl-NL" dirty="0"/>
              <a:t> test</a:t>
            </a:r>
          </a:p>
          <a:p>
            <a:r>
              <a:rPr lang="nl-NL" dirty="0"/>
              <a:t>Goniometrie </a:t>
            </a:r>
          </a:p>
          <a:p>
            <a:r>
              <a:rPr lang="nl-NL" dirty="0"/>
              <a:t>Handheld Dynamometer </a:t>
            </a:r>
          </a:p>
          <a:p>
            <a:r>
              <a:rPr lang="nl-NL" dirty="0" err="1"/>
              <a:t>Timed</a:t>
            </a:r>
            <a:r>
              <a:rPr lang="nl-NL" dirty="0"/>
              <a:t> Up </a:t>
            </a:r>
            <a:r>
              <a:rPr lang="nl-NL" dirty="0" err="1"/>
              <a:t>and</a:t>
            </a:r>
            <a:r>
              <a:rPr lang="nl-NL" dirty="0"/>
              <a:t> Go test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991497" y="1690688"/>
            <a:ext cx="4959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b="1" dirty="0" smtClean="0"/>
              <a:t>Activiteiten/ Participaties</a:t>
            </a:r>
          </a:p>
          <a:p>
            <a:pPr>
              <a:buFont typeface="Wingdings" pitchFamily="2" charset="2"/>
              <a:buChar char="ü"/>
            </a:pPr>
            <a:r>
              <a:rPr lang="nl-NL" u="sng" dirty="0"/>
              <a:t>PSK</a:t>
            </a:r>
            <a:r>
              <a:rPr lang="nl-NL" b="1" u="sng" dirty="0"/>
              <a:t> </a:t>
            </a:r>
            <a:r>
              <a:rPr lang="nl-NL" u="sng" dirty="0"/>
              <a:t>(Pat </a:t>
            </a:r>
            <a:r>
              <a:rPr lang="nl-NL" u="sng" dirty="0" err="1"/>
              <a:t>Specif</a:t>
            </a:r>
            <a:r>
              <a:rPr lang="nl-NL" u="sng" dirty="0"/>
              <a:t> klachten)</a:t>
            </a:r>
          </a:p>
          <a:p>
            <a:pPr>
              <a:buFont typeface="Wingdings" pitchFamily="2" charset="2"/>
              <a:buChar char="ü"/>
            </a:pPr>
            <a:r>
              <a:rPr lang="nl-NL" u="sng" dirty="0"/>
              <a:t>KOOS (</a:t>
            </a:r>
            <a:r>
              <a:rPr lang="nl-NL" u="sng" dirty="0" err="1"/>
              <a:t>Knee</a:t>
            </a:r>
            <a:r>
              <a:rPr lang="nl-NL" u="sng" dirty="0"/>
              <a:t> </a:t>
            </a:r>
            <a:r>
              <a:rPr lang="nl-NL" u="sng" dirty="0" err="1"/>
              <a:t>injury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</a:t>
            </a:r>
            <a:r>
              <a:rPr lang="nl-NL" u="sng" dirty="0" err="1"/>
              <a:t>Osteoarthritis</a:t>
            </a:r>
            <a:r>
              <a:rPr lang="nl-NL" u="sng" dirty="0"/>
              <a:t> </a:t>
            </a:r>
            <a:r>
              <a:rPr lang="nl-NL" u="sng" dirty="0" err="1"/>
              <a:t>Outcome</a:t>
            </a:r>
            <a:r>
              <a:rPr lang="nl-NL" u="sng" dirty="0"/>
              <a:t> Score)</a:t>
            </a:r>
          </a:p>
          <a:p>
            <a:r>
              <a:rPr lang="nl-NL" dirty="0" err="1"/>
              <a:t>Timed</a:t>
            </a:r>
            <a:r>
              <a:rPr lang="nl-NL" dirty="0"/>
              <a:t> Up </a:t>
            </a:r>
            <a:r>
              <a:rPr lang="nl-NL" dirty="0" err="1"/>
              <a:t>and</a:t>
            </a:r>
            <a:r>
              <a:rPr lang="nl-NL" dirty="0"/>
              <a:t> Go test </a:t>
            </a:r>
          </a:p>
          <a:p>
            <a:r>
              <a:rPr lang="nl-NL" dirty="0" smtClean="0"/>
              <a:t>6-minuten </a:t>
            </a:r>
            <a:r>
              <a:rPr lang="nl-NL" dirty="0"/>
              <a:t>wandeltest </a:t>
            </a:r>
          </a:p>
          <a:p>
            <a:r>
              <a:rPr lang="nl-NL" dirty="0"/>
              <a:t>…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38200" y="5643154"/>
            <a:ext cx="10515600" cy="966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BE" b="1" dirty="0" smtClean="0"/>
          </a:p>
          <a:p>
            <a:pPr marL="0" indent="0" algn="ctr">
              <a:buNone/>
            </a:pPr>
            <a:r>
              <a:rPr lang="nl-BE" dirty="0" smtClean="0"/>
              <a:t>www.meetinstrumentenzorg.nl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434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Vb. Pijn – </a:t>
            </a:r>
            <a:br>
              <a:rPr lang="en-US" dirty="0" smtClean="0"/>
            </a:br>
            <a:r>
              <a:rPr lang="en-US" dirty="0" smtClean="0"/>
              <a:t>Numeric </a:t>
            </a:r>
            <a:r>
              <a:rPr lang="en-US" dirty="0"/>
              <a:t>Rating </a:t>
            </a:r>
            <a:r>
              <a:rPr lang="en-US" dirty="0" smtClean="0"/>
              <a:t>Scale (NRS)</a:t>
            </a:r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75AB11-F69A-A74F-9AA6-54E009EC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7" y="2270604"/>
            <a:ext cx="740092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al 4"/>
          <p:cNvSpPr/>
          <p:nvPr/>
        </p:nvSpPr>
        <p:spPr>
          <a:xfrm>
            <a:off x="4868090" y="2899953"/>
            <a:ext cx="287383" cy="4267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6727369" y="5212080"/>
            <a:ext cx="287383" cy="4267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40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Klinische classificatiecriteria voor knieartrose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dirty="0" smtClean="0"/>
              <a:t>niet </a:t>
            </a:r>
            <a:r>
              <a:rPr lang="nl-BE" dirty="0"/>
              <a:t>= diagnostische criteria 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en-US" b="1" dirty="0"/>
              <a:t>pijn in de </a:t>
            </a:r>
            <a:r>
              <a:rPr lang="en-US" b="1" dirty="0" err="1"/>
              <a:t>knie</a:t>
            </a:r>
            <a:r>
              <a:rPr lang="en-US" b="1" dirty="0"/>
              <a:t>  + &gt;2 van </a:t>
            </a:r>
            <a:r>
              <a:rPr lang="en-US" b="1" dirty="0" err="1"/>
              <a:t>volgende</a:t>
            </a:r>
            <a:r>
              <a:rPr lang="en-US" b="1" dirty="0"/>
              <a:t> </a:t>
            </a:r>
            <a:r>
              <a:rPr lang="en-US" b="1" dirty="0" err="1"/>
              <a:t>kenmerken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lvl="6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leeftijd</a:t>
            </a:r>
            <a:r>
              <a:rPr lang="en-US" sz="2400" dirty="0">
                <a:solidFill>
                  <a:srgbClr val="002060"/>
                </a:solidFill>
              </a:rPr>
              <a:t> &gt; 45 </a:t>
            </a:r>
            <a:r>
              <a:rPr lang="en-US" sz="2400" dirty="0" err="1">
                <a:solidFill>
                  <a:srgbClr val="002060"/>
                </a:solidFill>
              </a:rPr>
              <a:t>jaar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6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ochtendstijfheid</a:t>
            </a:r>
            <a:r>
              <a:rPr lang="en-US" sz="2400" dirty="0">
                <a:solidFill>
                  <a:srgbClr val="002060"/>
                </a:solidFill>
              </a:rPr>
              <a:t> &lt; 30 </a:t>
            </a:r>
            <a:r>
              <a:rPr lang="en-US" sz="2400" dirty="0" err="1">
                <a:solidFill>
                  <a:srgbClr val="002060"/>
                </a:solidFill>
              </a:rPr>
              <a:t>minuten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6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crepiteren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6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pijn </a:t>
            </a:r>
            <a:r>
              <a:rPr lang="en-US" sz="2400" dirty="0" err="1">
                <a:solidFill>
                  <a:srgbClr val="002060"/>
                </a:solidFill>
              </a:rPr>
              <a:t>bij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palpatie</a:t>
            </a:r>
            <a:r>
              <a:rPr lang="en-US" sz="2400" dirty="0">
                <a:solidFill>
                  <a:srgbClr val="002060"/>
                </a:solidFill>
              </a:rPr>
              <a:t> van het bot </a:t>
            </a:r>
          </a:p>
          <a:p>
            <a:pPr lvl="6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benige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zwelling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6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</a:rPr>
              <a:t>geen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warmte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bij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palpatie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54935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3D5F46832B458574683E01877E2C" ma:contentTypeVersion="15" ma:contentTypeDescription="Een nieuw document maken." ma:contentTypeScope="" ma:versionID="e1e83417bbf0a9887be2d316827a8b3a">
  <xsd:schema xmlns:xsd="http://www.w3.org/2001/XMLSchema" xmlns:xs="http://www.w3.org/2001/XMLSchema" xmlns:p="http://schemas.microsoft.com/office/2006/metadata/properties" xmlns:ns2="8e157505-1e39-47f2-98dd-0f9558444a83" xmlns:ns3="7dbed465-e853-4f73-ad0e-f2c77a8c41dc" targetNamespace="http://schemas.microsoft.com/office/2006/metadata/properties" ma:root="true" ma:fieldsID="33c1933481b7846d0faf997e7b8e393e" ns2:_="" ns3:_="">
    <xsd:import namespace="8e157505-1e39-47f2-98dd-0f9558444a83"/>
    <xsd:import namespace="7dbed465-e853-4f73-ad0e-f2c77a8c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7505-1e39-47f2-98dd-0f9558444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74c305-7401-41cd-89cb-2bcab9f8e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ed465-e853-4f73-ad0e-f2c77a8c4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52cb08-5cf4-47fd-b811-2fab89d3fe77}" ma:internalName="TaxCatchAll" ma:showField="CatchAllData" ma:web="7dbed465-e853-4f73-ad0e-f2c77a8c4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bed465-e853-4f73-ad0e-f2c77a8c41dc" xsi:nil="true"/>
    <lcf76f155ced4ddcb4097134ff3c332f xmlns="8e157505-1e39-47f2-98dd-0f9558444a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F1D44C-BD78-4A24-98D8-BE3EE63795C2}"/>
</file>

<file path=customXml/itemProps2.xml><?xml version="1.0" encoding="utf-8"?>
<ds:datastoreItem xmlns:ds="http://schemas.openxmlformats.org/officeDocument/2006/customXml" ds:itemID="{0C7C475F-9166-4C00-9A9A-DADA535C986F}"/>
</file>

<file path=customXml/itemProps3.xml><?xml version="1.0" encoding="utf-8"?>
<ds:datastoreItem xmlns:ds="http://schemas.openxmlformats.org/officeDocument/2006/customXml" ds:itemID="{30CCD13D-BE27-4541-8175-4D735A752172}"/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1155</Words>
  <Application>Microsoft Office PowerPoint</Application>
  <PresentationFormat>Breedbeeld</PresentationFormat>
  <Paragraphs>261</Paragraphs>
  <Slides>31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Kantoorthema</vt:lpstr>
      <vt:lpstr>PI3</vt:lpstr>
      <vt:lpstr>Knieartrose en  kinesitherapeutische invulling </vt:lpstr>
      <vt:lpstr>Overzicht </vt:lpstr>
      <vt:lpstr>Overzicht </vt:lpstr>
      <vt:lpstr>Screening </vt:lpstr>
      <vt:lpstr>Anamnese Van wat heeft u, op dit moment, het meeste last? </vt:lpstr>
      <vt:lpstr>Screening – rode vlaggen </vt:lpstr>
      <vt:lpstr>Screening – meetinstrumenten </vt:lpstr>
      <vt:lpstr>Vb. Pijn –  Numeric Rating Scale (NRS)</vt:lpstr>
      <vt:lpstr>Klinische classificatiecriteria voor knieartrose</vt:lpstr>
      <vt:lpstr>Gele vlaggen</vt:lpstr>
      <vt:lpstr>Klinisch onderzoek </vt:lpstr>
      <vt:lpstr>Anamnese, KO én zorgvraag analyseren en empatisch synthetiseren</vt:lpstr>
      <vt:lpstr>Overzicht </vt:lpstr>
      <vt:lpstr>Voorlichting – op maat van de patiënt</vt:lpstr>
      <vt:lpstr>Voorlichting – op maat van de patiënt</vt:lpstr>
      <vt:lpstr>Voorlichting – op maat van de patiënt </vt:lpstr>
      <vt:lpstr>Voorlichting – stimuleren/ versterken van zelfmanagement </vt:lpstr>
      <vt:lpstr>Voorlichting – stimuleren/ versterken van zelfmanagement </vt:lpstr>
      <vt:lpstr>Voorlichting – stimuleren/ versterken van zelfmanagement </vt:lpstr>
      <vt:lpstr>Voorlichting – op maat van de patiënt </vt:lpstr>
      <vt:lpstr>Oefentherapie - op maat van de patiënt </vt:lpstr>
      <vt:lpstr>Oefentherapie op maat van de patiënt </vt:lpstr>
      <vt:lpstr>Oefentherapie op maat van de patiënt </vt:lpstr>
      <vt:lpstr>Oefentherapie – ook ‘type’ steunt op de wetenschappelijke evidentie </vt:lpstr>
      <vt:lpstr>Oefentherapie op maat van de patiënt </vt:lpstr>
      <vt:lpstr>Oefentherapie op maat van de patiënt </vt:lpstr>
      <vt:lpstr>Overzicht </vt:lpstr>
      <vt:lpstr>Overzicht </vt:lpstr>
      <vt:lpstr>Meeneemboodschap nr. 1</vt:lpstr>
      <vt:lpstr>Meeneemboodschap nr. 2</vt:lpstr>
      <vt:lpstr>Behandelplan: SMART-goals gebruiken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Knieartrose en  kinesitherapeutische invulling </dc:title>
  <dc:creator>Eline Frencken</dc:creator>
  <cp:lastModifiedBy>Eline Frencken</cp:lastModifiedBy>
  <cp:revision>46</cp:revision>
  <dcterms:created xsi:type="dcterms:W3CDTF">2020-01-21T14:16:38Z</dcterms:created>
  <dcterms:modified xsi:type="dcterms:W3CDTF">2020-10-05T12:13:29Z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0x010100B2523D5F46832B458574683E01877E2C</vt:lpwstr>
  </property>
  <property fmtid="{D5CDD505-2E9C-101B-9397-08002B2CF9AE}" pid="3" name="Order">
    <vt:r8>2573200</vt:r8>
  </property>
  <property fmtid="{D5CDD505-2E9C-101B-9397-08002B2CF9AE}" pid="4" name="MediaServiceImageTags">
    <vt:lpwstr/>
  </property>
</Properties>
</file>