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4" r:id="rId6"/>
    <p:sldId id="275" r:id="rId7"/>
    <p:sldId id="260" r:id="rId8"/>
    <p:sldId id="257" r:id="rId9"/>
    <p:sldId id="261" r:id="rId10"/>
    <p:sldId id="258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7" r:id="rId19"/>
    <p:sldId id="269" r:id="rId20"/>
    <p:sldId id="278" r:id="rId21"/>
    <p:sldId id="270" r:id="rId22"/>
    <p:sldId id="276" r:id="rId23"/>
    <p:sldId id="279" r:id="rId24"/>
    <p:sldId id="272" r:id="rId25"/>
    <p:sldId id="281" r:id="rId26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0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QK Comm" userId="31b41713-8fb2-4efb-9175-2be499c5f2df" providerId="ADAL" clId="{F34F9E39-8DFD-4625-B3BA-AFDE6BF53B1B}"/>
    <pc:docChg chg="modSld">
      <pc:chgData name="PQK Comm" userId="31b41713-8fb2-4efb-9175-2be499c5f2df" providerId="ADAL" clId="{F34F9E39-8DFD-4625-B3BA-AFDE6BF53B1B}" dt="2026-01-20T09:59:00.176" v="0" actId="20577"/>
      <pc:docMkLst>
        <pc:docMk/>
      </pc:docMkLst>
      <pc:sldChg chg="modSp mod">
        <pc:chgData name="PQK Comm" userId="31b41713-8fb2-4efb-9175-2be499c5f2df" providerId="ADAL" clId="{F34F9E39-8DFD-4625-B3BA-AFDE6BF53B1B}" dt="2026-01-20T09:59:00.176" v="0" actId="20577"/>
        <pc:sldMkLst>
          <pc:docMk/>
          <pc:sldMk cId="2911355123" sldId="275"/>
        </pc:sldMkLst>
        <pc:spChg chg="mod">
          <ac:chgData name="PQK Comm" userId="31b41713-8fb2-4efb-9175-2be499c5f2df" providerId="ADAL" clId="{F34F9E39-8DFD-4625-B3BA-AFDE6BF53B1B}" dt="2026-01-20T09:59:00.176" v="0" actId="20577"/>
          <ac:spMkLst>
            <pc:docMk/>
            <pc:sldMk cId="2911355123" sldId="275"/>
            <ac:spMk id="3" creationId="{72D758D8-9E26-5FB2-4D57-260B43A893A8}"/>
          </ac:spMkLst>
        </pc:spChg>
      </pc:sldChg>
    </pc:docChg>
  </pc:docChgLst>
  <pc:docChgLst>
    <pc:chgData name="Eline Frencken" userId="45c9b7e6-3ec9-41ae-933d-da11c851866d" providerId="ADAL" clId="{C4361FF9-9AA1-4AA2-B287-9F9FAA48E223}"/>
    <pc:docChg chg="undo custSel addSld delSld modSld sldOrd">
      <pc:chgData name="Eline Frencken" userId="45c9b7e6-3ec9-41ae-933d-da11c851866d" providerId="ADAL" clId="{C4361FF9-9AA1-4AA2-B287-9F9FAA48E223}" dt="2026-01-08T14:45:04.160" v="1946" actId="20577"/>
      <pc:docMkLst>
        <pc:docMk/>
      </pc:docMkLst>
      <pc:sldChg chg="addSp modSp mod setBg addAnim">
        <pc:chgData name="Eline Frencken" userId="45c9b7e6-3ec9-41ae-933d-da11c851866d" providerId="ADAL" clId="{C4361FF9-9AA1-4AA2-B287-9F9FAA48E223}" dt="2026-01-08T12:21:23.789" v="1158"/>
        <pc:sldMkLst>
          <pc:docMk/>
          <pc:sldMk cId="153578064" sldId="256"/>
        </pc:sldMkLst>
        <pc:spChg chg="mod">
          <ac:chgData name="Eline Frencken" userId="45c9b7e6-3ec9-41ae-933d-da11c851866d" providerId="ADAL" clId="{C4361FF9-9AA1-4AA2-B287-9F9FAA48E223}" dt="2026-01-08T12:16:15.150" v="1129" actId="26606"/>
          <ac:spMkLst>
            <pc:docMk/>
            <pc:sldMk cId="153578064" sldId="256"/>
            <ac:spMk id="2" creationId="{61C30D4D-1BAB-C22D-2334-7334E4C2A108}"/>
          </ac:spMkLst>
        </pc:spChg>
        <pc:spChg chg="mod">
          <ac:chgData name="Eline Frencken" userId="45c9b7e6-3ec9-41ae-933d-da11c851866d" providerId="ADAL" clId="{C4361FF9-9AA1-4AA2-B287-9F9FAA48E223}" dt="2026-01-08T12:16:15.150" v="1129" actId="26606"/>
          <ac:spMkLst>
            <pc:docMk/>
            <pc:sldMk cId="153578064" sldId="256"/>
            <ac:spMk id="3" creationId="{951DA073-3DDB-C3E5-B0C8-52F83116B9DA}"/>
          </ac:spMkLst>
        </pc:spChg>
        <pc:spChg chg="add">
          <ac:chgData name="Eline Frencken" userId="45c9b7e6-3ec9-41ae-933d-da11c851866d" providerId="ADAL" clId="{C4361FF9-9AA1-4AA2-B287-9F9FAA48E223}" dt="2026-01-08T12:16:15.150" v="1129" actId="26606"/>
          <ac:spMkLst>
            <pc:docMk/>
            <pc:sldMk cId="153578064" sldId="256"/>
            <ac:spMk id="9" creationId="{C8320351-9FA2-4A26-885B-BB8F3E4902D2}"/>
          </ac:spMkLst>
        </pc:spChg>
        <pc:spChg chg="add">
          <ac:chgData name="Eline Frencken" userId="45c9b7e6-3ec9-41ae-933d-da11c851866d" providerId="ADAL" clId="{C4361FF9-9AA1-4AA2-B287-9F9FAA48E223}" dt="2026-01-08T12:16:15.150" v="1129" actId="26606"/>
          <ac:spMkLst>
            <pc:docMk/>
            <pc:sldMk cId="153578064" sldId="256"/>
            <ac:spMk id="11" creationId="{68CD2EFB-78C2-4C6E-A6B9-4ED12FAD5B99}"/>
          </ac:spMkLst>
        </pc:spChg>
        <pc:picChg chg="add mod">
          <ac:chgData name="Eline Frencken" userId="45c9b7e6-3ec9-41ae-933d-da11c851866d" providerId="ADAL" clId="{C4361FF9-9AA1-4AA2-B287-9F9FAA48E223}" dt="2026-01-08T12:21:23.789" v="1158"/>
          <ac:picMkLst>
            <pc:docMk/>
            <pc:sldMk cId="153578064" sldId="256"/>
            <ac:picMk id="4" creationId="{706893C9-574D-DDF8-13CD-3E08DE94514E}"/>
          </ac:picMkLst>
        </pc:picChg>
        <pc:picChg chg="add">
          <ac:chgData name="Eline Frencken" userId="45c9b7e6-3ec9-41ae-933d-da11c851866d" providerId="ADAL" clId="{C4361FF9-9AA1-4AA2-B287-9F9FAA48E223}" dt="2026-01-08T12:16:15.150" v="1129" actId="26606"/>
          <ac:picMkLst>
            <pc:docMk/>
            <pc:sldMk cId="153578064" sldId="256"/>
            <ac:picMk id="5" creationId="{4939912D-0112-6E7D-BC90-FBAE0BA1FECA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31.167" v="1161"/>
        <pc:sldMkLst>
          <pc:docMk/>
          <pc:sldMk cId="518551457" sldId="257"/>
        </pc:sldMkLst>
        <pc:spChg chg="mo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" creationId="{6F8FCAAE-1796-0BE4-5C9C-C90E2B1BB62C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9" creationId="{5D3C85C3-3A6E-21A1-B485-83A203570C86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0" creationId="{C3944F27-CA70-4E84-A51A-E6BF89558979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1" creationId="{12609869-9E80-471B-A487-A53288E0E791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2" creationId="{7004738A-9D34-43E8-97D2-CA0EED4F8BE0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3" creationId="{B8B8D07F-F13E-443E-BA68-2D26672D76B9}"/>
          </ac:spMkLst>
        </pc:spChg>
        <pc:spChg chg="add">
          <ac:chgData name="Eline Frencken" userId="45c9b7e6-3ec9-41ae-933d-da11c851866d" providerId="ADAL" clId="{C4361FF9-9AA1-4AA2-B287-9F9FAA48E223}" dt="2026-01-08T12:17:30.345" v="1142" actId="26606"/>
          <ac:spMkLst>
            <pc:docMk/>
            <pc:sldMk cId="518551457" sldId="257"/>
            <ac:spMk id="24" creationId="{2813A4FA-24A5-41ED-A534-3807D1B2F344}"/>
          </ac:spMkLst>
        </pc:spChg>
        <pc:picChg chg="add mod">
          <ac:chgData name="Eline Frencken" userId="45c9b7e6-3ec9-41ae-933d-da11c851866d" providerId="ADAL" clId="{C4361FF9-9AA1-4AA2-B287-9F9FAA48E223}" dt="2026-01-08T12:21:31.167" v="1161"/>
          <ac:picMkLst>
            <pc:docMk/>
            <pc:sldMk cId="518551457" sldId="257"/>
            <ac:picMk id="3" creationId="{282E991B-967C-1156-B7FE-F268AE11B610}"/>
          </ac:picMkLst>
        </pc:picChg>
        <pc:picChg chg="add mod ord">
          <ac:chgData name="Eline Frencken" userId="45c9b7e6-3ec9-41ae-933d-da11c851866d" providerId="ADAL" clId="{C4361FF9-9AA1-4AA2-B287-9F9FAA48E223}" dt="2026-01-08T12:17:30.345" v="1142" actId="26606"/>
          <ac:picMkLst>
            <pc:docMk/>
            <pc:sldMk cId="518551457" sldId="257"/>
            <ac:picMk id="5" creationId="{83A6EE3C-48C9-4481-4610-4FC73F8C70B6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35.520" v="1163"/>
        <pc:sldMkLst>
          <pc:docMk/>
          <pc:sldMk cId="3938182039" sldId="258"/>
        </pc:sldMkLst>
        <pc:spChg chg="mod">
          <ac:chgData name="Eline Frencken" userId="45c9b7e6-3ec9-41ae-933d-da11c851866d" providerId="ADAL" clId="{C4361FF9-9AA1-4AA2-B287-9F9FAA48E223}" dt="2026-01-08T12:17:59.942" v="1144" actId="26606"/>
          <ac:spMkLst>
            <pc:docMk/>
            <pc:sldMk cId="3938182039" sldId="258"/>
            <ac:spMk id="2" creationId="{48FA82C5-504B-8302-A77C-4B4FED51F8C0}"/>
          </ac:spMkLst>
        </pc:spChg>
        <pc:spChg chg="add">
          <ac:chgData name="Eline Frencken" userId="45c9b7e6-3ec9-41ae-933d-da11c851866d" providerId="ADAL" clId="{C4361FF9-9AA1-4AA2-B287-9F9FAA48E223}" dt="2026-01-08T12:17:59.942" v="1144" actId="26606"/>
          <ac:spMkLst>
            <pc:docMk/>
            <pc:sldMk cId="3938182039" sldId="258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7:59.942" v="1144" actId="26606"/>
          <ac:spMkLst>
            <pc:docMk/>
            <pc:sldMk cId="3938182039" sldId="258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7:59.942" v="1144" actId="26606"/>
          <ac:spMkLst>
            <pc:docMk/>
            <pc:sldMk cId="3938182039" sldId="258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7:59.942" v="1144" actId="26606"/>
          <ac:spMkLst>
            <pc:docMk/>
            <pc:sldMk cId="3938182039" sldId="258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7:59.942" v="1144" actId="26606"/>
          <ac:graphicFrameMkLst>
            <pc:docMk/>
            <pc:sldMk cId="3938182039" sldId="258"/>
            <ac:graphicFrameMk id="5" creationId="{F39DBBF3-0357-391F-7437-781940867D84}"/>
          </ac:graphicFrameMkLst>
        </pc:graphicFrameChg>
        <pc:picChg chg="add mod">
          <ac:chgData name="Eline Frencken" userId="45c9b7e6-3ec9-41ae-933d-da11c851866d" providerId="ADAL" clId="{C4361FF9-9AA1-4AA2-B287-9F9FAA48E223}" dt="2026-01-08T12:21:35.520" v="1163"/>
          <ac:picMkLst>
            <pc:docMk/>
            <pc:sldMk cId="3938182039" sldId="258"/>
            <ac:picMk id="4" creationId="{E0F42DBD-B011-397F-6A71-34A7EB4C63C8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12:21:29.132" v="1160"/>
        <pc:sldMkLst>
          <pc:docMk/>
          <pc:sldMk cId="833223306" sldId="260"/>
        </pc:sldMkLst>
        <pc:spChg chg="mo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2" creationId="{D94F7E57-2238-B7F6-A5E8-2D6707F3E1FA}"/>
          </ac:spMkLst>
        </pc:spChg>
        <pc:spChg chg="mo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3" creationId="{E9F58EAB-4CB0-2F11-8DA6-FC76C84CDA8F}"/>
          </ac:spMkLst>
        </pc:spChg>
        <pc:spChg chg="ad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12:17:16.439" v="1137" actId="26606"/>
          <ac:spMkLst>
            <pc:docMk/>
            <pc:sldMk cId="833223306" sldId="260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12:21:29.132" v="1160"/>
          <ac:picMkLst>
            <pc:docMk/>
            <pc:sldMk cId="833223306" sldId="260"/>
            <ac:picMk id="4" creationId="{AD228543-334D-03DB-16EC-2851B30F042C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33.279" v="1162"/>
        <pc:sldMkLst>
          <pc:docMk/>
          <pc:sldMk cId="2320361889" sldId="261"/>
        </pc:sldMkLst>
        <pc:spChg chg="mod">
          <ac:chgData name="Eline Frencken" userId="45c9b7e6-3ec9-41ae-933d-da11c851866d" providerId="ADAL" clId="{C4361FF9-9AA1-4AA2-B287-9F9FAA48E223}" dt="2026-01-08T12:17:43.949" v="1143" actId="26606"/>
          <ac:spMkLst>
            <pc:docMk/>
            <pc:sldMk cId="2320361889" sldId="261"/>
            <ac:spMk id="2" creationId="{4B35F423-522B-B8E4-97BA-31D6740A2CC3}"/>
          </ac:spMkLst>
        </pc:spChg>
        <pc:spChg chg="add">
          <ac:chgData name="Eline Frencken" userId="45c9b7e6-3ec9-41ae-933d-da11c851866d" providerId="ADAL" clId="{C4361FF9-9AA1-4AA2-B287-9F9FAA48E223}" dt="2026-01-08T12:17:43.949" v="1143" actId="26606"/>
          <ac:spMkLst>
            <pc:docMk/>
            <pc:sldMk cId="2320361889" sldId="261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7:43.949" v="1143" actId="26606"/>
          <ac:spMkLst>
            <pc:docMk/>
            <pc:sldMk cId="2320361889" sldId="261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7:43.949" v="1143" actId="26606"/>
          <ac:spMkLst>
            <pc:docMk/>
            <pc:sldMk cId="2320361889" sldId="261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7:43.949" v="1143" actId="26606"/>
          <ac:spMkLst>
            <pc:docMk/>
            <pc:sldMk cId="2320361889" sldId="261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7:43.949" v="1143" actId="26606"/>
          <ac:graphicFrameMkLst>
            <pc:docMk/>
            <pc:sldMk cId="2320361889" sldId="261"/>
            <ac:graphicFrameMk id="5" creationId="{9BAA2678-FC0A-88D6-164C-0E3B7070C9B2}"/>
          </ac:graphicFrameMkLst>
        </pc:graphicFrameChg>
        <pc:picChg chg="add mod">
          <ac:chgData name="Eline Frencken" userId="45c9b7e6-3ec9-41ae-933d-da11c851866d" providerId="ADAL" clId="{C4361FF9-9AA1-4AA2-B287-9F9FAA48E223}" dt="2026-01-08T12:21:33.279" v="1162"/>
          <ac:picMkLst>
            <pc:docMk/>
            <pc:sldMk cId="2320361889" sldId="261"/>
            <ac:picMk id="4" creationId="{DC19B78E-2B03-C2E9-D83D-42DE97C99A43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38.314" v="1164"/>
        <pc:sldMkLst>
          <pc:docMk/>
          <pc:sldMk cId="174327028" sldId="262"/>
        </pc:sldMkLst>
        <pc:spChg chg="mo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2" creationId="{78AF8965-6E36-9599-842A-2F97D424F36B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11" creationId="{256B2C21-A230-48C0-8DF1-C46611373C44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13" creationId="{3847E18C-932D-4C95-AABA-FEC7C9499AD7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15" creationId="{3150CB11-0C61-439E-910F-5787759E72A0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17" creationId="{43F8A58B-5155-44CE-A5FF-7647B47D0A7A}"/>
          </ac:spMkLst>
        </pc:spChg>
        <pc:spChg chg="add">
          <ac:chgData name="Eline Frencken" userId="45c9b7e6-3ec9-41ae-933d-da11c851866d" providerId="ADAL" clId="{C4361FF9-9AA1-4AA2-B287-9F9FAA48E223}" dt="2026-01-08T12:18:16.761" v="1145" actId="26606"/>
          <ac:spMkLst>
            <pc:docMk/>
            <pc:sldMk cId="174327028" sldId="262"/>
            <ac:spMk id="19" creationId="{443F2ACA-E6D6-4028-82DD-F03C262D5DE6}"/>
          </ac:spMkLst>
        </pc:spChg>
        <pc:graphicFrameChg chg="add">
          <ac:chgData name="Eline Frencken" userId="45c9b7e6-3ec9-41ae-933d-da11c851866d" providerId="ADAL" clId="{C4361FF9-9AA1-4AA2-B287-9F9FAA48E223}" dt="2026-01-08T12:18:16.761" v="1145" actId="26606"/>
          <ac:graphicFrameMkLst>
            <pc:docMk/>
            <pc:sldMk cId="174327028" sldId="262"/>
            <ac:graphicFrameMk id="5" creationId="{DA0D8685-CF55-541A-68F1-3A3F1E3AE88F}"/>
          </ac:graphicFrameMkLst>
        </pc:graphicFrameChg>
        <pc:picChg chg="add mod">
          <ac:chgData name="Eline Frencken" userId="45c9b7e6-3ec9-41ae-933d-da11c851866d" providerId="ADAL" clId="{C4361FF9-9AA1-4AA2-B287-9F9FAA48E223}" dt="2026-01-08T12:21:38.314" v="1164"/>
          <ac:picMkLst>
            <pc:docMk/>
            <pc:sldMk cId="174327028" sldId="262"/>
            <ac:picMk id="4" creationId="{0E083354-C040-02BF-89DF-35002FB4237B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41.655" v="1165"/>
        <pc:sldMkLst>
          <pc:docMk/>
          <pc:sldMk cId="3731072382" sldId="263"/>
        </pc:sldMkLst>
        <pc:spChg chg="mod">
          <ac:chgData name="Eline Frencken" userId="45c9b7e6-3ec9-41ae-933d-da11c851866d" providerId="ADAL" clId="{C4361FF9-9AA1-4AA2-B287-9F9FAA48E223}" dt="2026-01-08T12:18:27.748" v="1146" actId="26606"/>
          <ac:spMkLst>
            <pc:docMk/>
            <pc:sldMk cId="3731072382" sldId="263"/>
            <ac:spMk id="2" creationId="{6343EF8D-3B73-5729-D166-CA6F240A5F7C}"/>
          </ac:spMkLst>
        </pc:spChg>
        <pc:spChg chg="add">
          <ac:chgData name="Eline Frencken" userId="45c9b7e6-3ec9-41ae-933d-da11c851866d" providerId="ADAL" clId="{C4361FF9-9AA1-4AA2-B287-9F9FAA48E223}" dt="2026-01-08T12:18:27.748" v="1146" actId="26606"/>
          <ac:spMkLst>
            <pc:docMk/>
            <pc:sldMk cId="3731072382" sldId="263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8:27.748" v="1146" actId="26606"/>
          <ac:spMkLst>
            <pc:docMk/>
            <pc:sldMk cId="3731072382" sldId="263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8:27.748" v="1146" actId="26606"/>
          <ac:spMkLst>
            <pc:docMk/>
            <pc:sldMk cId="3731072382" sldId="263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8:27.748" v="1146" actId="26606"/>
          <ac:spMkLst>
            <pc:docMk/>
            <pc:sldMk cId="3731072382" sldId="263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8:27.748" v="1146" actId="26606"/>
          <ac:graphicFrameMkLst>
            <pc:docMk/>
            <pc:sldMk cId="3731072382" sldId="263"/>
            <ac:graphicFrameMk id="5" creationId="{64125463-978E-6D49-4EBA-04C2C9987052}"/>
          </ac:graphicFrameMkLst>
        </pc:graphicFrameChg>
        <pc:picChg chg="add mod">
          <ac:chgData name="Eline Frencken" userId="45c9b7e6-3ec9-41ae-933d-da11c851866d" providerId="ADAL" clId="{C4361FF9-9AA1-4AA2-B287-9F9FAA48E223}" dt="2026-01-08T12:21:41.655" v="1165"/>
          <ac:picMkLst>
            <pc:docMk/>
            <pc:sldMk cId="3731072382" sldId="263"/>
            <ac:picMk id="4" creationId="{06F5BBCA-FAFD-5F6F-36F2-DAD92F2BFA26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43.450" v="1166"/>
        <pc:sldMkLst>
          <pc:docMk/>
          <pc:sldMk cId="3903254889" sldId="264"/>
        </pc:sldMkLst>
        <pc:spChg chg="mod">
          <ac:chgData name="Eline Frencken" userId="45c9b7e6-3ec9-41ae-933d-da11c851866d" providerId="ADAL" clId="{C4361FF9-9AA1-4AA2-B287-9F9FAA48E223}" dt="2026-01-08T12:18:35.782" v="1147" actId="26606"/>
          <ac:spMkLst>
            <pc:docMk/>
            <pc:sldMk cId="3903254889" sldId="264"/>
            <ac:spMk id="2" creationId="{4C967CBB-1E2C-EA60-83DB-6A48FD5B1E83}"/>
          </ac:spMkLst>
        </pc:spChg>
        <pc:spChg chg="add">
          <ac:chgData name="Eline Frencken" userId="45c9b7e6-3ec9-41ae-933d-da11c851866d" providerId="ADAL" clId="{C4361FF9-9AA1-4AA2-B287-9F9FAA48E223}" dt="2026-01-08T12:18:35.782" v="1147" actId="26606"/>
          <ac:spMkLst>
            <pc:docMk/>
            <pc:sldMk cId="3903254889" sldId="264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8:35.782" v="1147" actId="26606"/>
          <ac:spMkLst>
            <pc:docMk/>
            <pc:sldMk cId="3903254889" sldId="264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8:35.782" v="1147" actId="26606"/>
          <ac:spMkLst>
            <pc:docMk/>
            <pc:sldMk cId="3903254889" sldId="264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8:35.782" v="1147" actId="26606"/>
          <ac:spMkLst>
            <pc:docMk/>
            <pc:sldMk cId="3903254889" sldId="264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8:35.782" v="1147" actId="26606"/>
          <ac:graphicFrameMkLst>
            <pc:docMk/>
            <pc:sldMk cId="3903254889" sldId="264"/>
            <ac:graphicFrameMk id="5" creationId="{632C9732-0D6D-BC73-7686-FCFD1068F63C}"/>
          </ac:graphicFrameMkLst>
        </pc:graphicFrameChg>
        <pc:picChg chg="add mod">
          <ac:chgData name="Eline Frencken" userId="45c9b7e6-3ec9-41ae-933d-da11c851866d" providerId="ADAL" clId="{C4361FF9-9AA1-4AA2-B287-9F9FAA48E223}" dt="2026-01-08T12:21:43.450" v="1166"/>
          <ac:picMkLst>
            <pc:docMk/>
            <pc:sldMk cId="3903254889" sldId="264"/>
            <ac:picMk id="4" creationId="{698CB5FA-0E7C-7FB3-D164-706308CD1415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12:21:45.664" v="1167"/>
        <pc:sldMkLst>
          <pc:docMk/>
          <pc:sldMk cId="4290500688" sldId="265"/>
        </pc:sldMkLst>
        <pc:spChg chg="mo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2" creationId="{41B2A03E-1FE5-5C3A-A830-35FBFD94E977}"/>
          </ac:spMkLst>
        </pc:spChg>
        <pc:spChg chg="mo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3" creationId="{30D4503E-925D-C9BF-1AE6-42E152B644BC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8" creationId="{DEE2AD96-B495-4E06-9291-B71706F728CB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10" creationId="{53CF6D67-C5A8-4ADD-9E8E-1E38CA1D3166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12" creationId="{86909FA0-B515-4681-B7A8-FA281D133B94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14" creationId="{21C9FE86-FCC3-4A31-AA1C-C882262B7FE7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16" creationId="{7D96243B-ECED-4B71-8E06-AE9A285EAD20}"/>
          </ac:spMkLst>
        </pc:spChg>
        <pc:spChg chg="add">
          <ac:chgData name="Eline Frencken" userId="45c9b7e6-3ec9-41ae-933d-da11c851866d" providerId="ADAL" clId="{C4361FF9-9AA1-4AA2-B287-9F9FAA48E223}" dt="2026-01-08T12:18:42.991" v="1148" actId="26606"/>
          <ac:spMkLst>
            <pc:docMk/>
            <pc:sldMk cId="4290500688" sldId="265"/>
            <ac:spMk id="18" creationId="{A09989E4-EFDC-4A90-A633-E0525FB4139E}"/>
          </ac:spMkLst>
        </pc:spChg>
        <pc:picChg chg="add mod">
          <ac:chgData name="Eline Frencken" userId="45c9b7e6-3ec9-41ae-933d-da11c851866d" providerId="ADAL" clId="{C4361FF9-9AA1-4AA2-B287-9F9FAA48E223}" dt="2026-01-08T12:21:45.664" v="1167"/>
          <ac:picMkLst>
            <pc:docMk/>
            <pc:sldMk cId="4290500688" sldId="265"/>
            <ac:picMk id="4" creationId="{95F18D74-39E0-8AE5-AD30-AE4DBD81E394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47.953" v="1168"/>
        <pc:sldMkLst>
          <pc:docMk/>
          <pc:sldMk cId="2059110872" sldId="266"/>
        </pc:sldMkLst>
        <pc:spChg chg="mod">
          <ac:chgData name="Eline Frencken" userId="45c9b7e6-3ec9-41ae-933d-da11c851866d" providerId="ADAL" clId="{C4361FF9-9AA1-4AA2-B287-9F9FAA48E223}" dt="2026-01-08T12:18:48.395" v="1149" actId="26606"/>
          <ac:spMkLst>
            <pc:docMk/>
            <pc:sldMk cId="2059110872" sldId="266"/>
            <ac:spMk id="2" creationId="{23484034-0619-CA45-5C64-B9DF8548170D}"/>
          </ac:spMkLst>
        </pc:spChg>
        <pc:spChg chg="add">
          <ac:chgData name="Eline Frencken" userId="45c9b7e6-3ec9-41ae-933d-da11c851866d" providerId="ADAL" clId="{C4361FF9-9AA1-4AA2-B287-9F9FAA48E223}" dt="2026-01-08T12:18:48.395" v="1149" actId="26606"/>
          <ac:spMkLst>
            <pc:docMk/>
            <pc:sldMk cId="2059110872" sldId="266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8:48.395" v="1149" actId="26606"/>
          <ac:spMkLst>
            <pc:docMk/>
            <pc:sldMk cId="2059110872" sldId="266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8:48.395" v="1149" actId="26606"/>
          <ac:spMkLst>
            <pc:docMk/>
            <pc:sldMk cId="2059110872" sldId="266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8:48.395" v="1149" actId="26606"/>
          <ac:spMkLst>
            <pc:docMk/>
            <pc:sldMk cId="2059110872" sldId="266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8:48.395" v="1149" actId="26606"/>
          <ac:graphicFrameMkLst>
            <pc:docMk/>
            <pc:sldMk cId="2059110872" sldId="266"/>
            <ac:graphicFrameMk id="5" creationId="{E78AEB4F-1A9B-9F47-72B0-E8A356F2375E}"/>
          </ac:graphicFrameMkLst>
        </pc:graphicFrameChg>
        <pc:picChg chg="add mod">
          <ac:chgData name="Eline Frencken" userId="45c9b7e6-3ec9-41ae-933d-da11c851866d" providerId="ADAL" clId="{C4361FF9-9AA1-4AA2-B287-9F9FAA48E223}" dt="2026-01-08T12:21:47.953" v="1168"/>
          <ac:picMkLst>
            <pc:docMk/>
            <pc:sldMk cId="2059110872" sldId="266"/>
            <ac:picMk id="4" creationId="{32F04D04-8D0B-02BA-73F9-288C5296523D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4:00:45.161" v="1463" actId="20577"/>
        <pc:sldMkLst>
          <pc:docMk/>
          <pc:sldMk cId="1241744262" sldId="267"/>
        </pc:sldMkLst>
        <pc:spChg chg="mo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2" creationId="{9ACE654F-9A15-C025-B9CA-7A60B841871D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11" creationId="{256B2C21-A230-48C0-8DF1-C46611373C44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13" creationId="{3847E18C-932D-4C95-AABA-FEC7C9499AD7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15" creationId="{3150CB11-0C61-439E-910F-5787759E72A0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17" creationId="{43F8A58B-5155-44CE-A5FF-7647B47D0A7A}"/>
          </ac:spMkLst>
        </pc:spChg>
        <pc:spChg chg="add">
          <ac:chgData name="Eline Frencken" userId="45c9b7e6-3ec9-41ae-933d-da11c851866d" providerId="ADAL" clId="{C4361FF9-9AA1-4AA2-B287-9F9FAA48E223}" dt="2026-01-08T12:19:14.755" v="1150" actId="26606"/>
          <ac:spMkLst>
            <pc:docMk/>
            <pc:sldMk cId="1241744262" sldId="267"/>
            <ac:spMk id="19" creationId="{443F2ACA-E6D6-4028-82DD-F03C262D5DE6}"/>
          </ac:spMkLst>
        </pc:spChg>
        <pc:graphicFrameChg chg="add mod modGraphic">
          <ac:chgData name="Eline Frencken" userId="45c9b7e6-3ec9-41ae-933d-da11c851866d" providerId="ADAL" clId="{C4361FF9-9AA1-4AA2-B287-9F9FAA48E223}" dt="2026-01-08T14:00:45.161" v="1463" actId="20577"/>
          <ac:graphicFrameMkLst>
            <pc:docMk/>
            <pc:sldMk cId="1241744262" sldId="267"/>
            <ac:graphicFrameMk id="5" creationId="{1B4E59F6-7BBC-CF58-267D-FE8BEDAF785A}"/>
          </ac:graphicFrameMkLst>
        </pc:graphicFrameChg>
        <pc:picChg chg="add mod">
          <ac:chgData name="Eline Frencken" userId="45c9b7e6-3ec9-41ae-933d-da11c851866d" providerId="ADAL" clId="{C4361FF9-9AA1-4AA2-B287-9F9FAA48E223}" dt="2026-01-08T12:21:50.166" v="1169"/>
          <ac:picMkLst>
            <pc:docMk/>
            <pc:sldMk cId="1241744262" sldId="267"/>
            <ac:picMk id="4" creationId="{190FC1C6-F83C-2B71-40A4-1522FF072207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3:55:47.407" v="1438" actId="20577"/>
        <pc:sldMkLst>
          <pc:docMk/>
          <pc:sldMk cId="1314958329" sldId="268"/>
        </pc:sldMkLst>
        <pc:spChg chg="mod">
          <ac:chgData name="Eline Frencken" userId="45c9b7e6-3ec9-41ae-933d-da11c851866d" providerId="ADAL" clId="{C4361FF9-9AA1-4AA2-B287-9F9FAA48E223}" dt="2026-01-08T12:19:21.252" v="1151" actId="26606"/>
          <ac:spMkLst>
            <pc:docMk/>
            <pc:sldMk cId="1314958329" sldId="268"/>
            <ac:spMk id="2" creationId="{4A9C9742-6DB5-66E8-2355-D9C7BE01724C}"/>
          </ac:spMkLst>
        </pc:spChg>
        <pc:spChg chg="add">
          <ac:chgData name="Eline Frencken" userId="45c9b7e6-3ec9-41ae-933d-da11c851866d" providerId="ADAL" clId="{C4361FF9-9AA1-4AA2-B287-9F9FAA48E223}" dt="2026-01-08T12:19:21.252" v="1151" actId="26606"/>
          <ac:spMkLst>
            <pc:docMk/>
            <pc:sldMk cId="1314958329" sldId="268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9:21.252" v="1151" actId="26606"/>
          <ac:spMkLst>
            <pc:docMk/>
            <pc:sldMk cId="1314958329" sldId="268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9:21.252" v="1151" actId="26606"/>
          <ac:spMkLst>
            <pc:docMk/>
            <pc:sldMk cId="1314958329" sldId="268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9:21.252" v="1151" actId="26606"/>
          <ac:spMkLst>
            <pc:docMk/>
            <pc:sldMk cId="1314958329" sldId="268"/>
            <ac:spMk id="15" creationId="{063BBA22-50EA-4C4D-BE05-F1CE4E63AA56}"/>
          </ac:spMkLst>
        </pc:spChg>
        <pc:graphicFrameChg chg="add mod modGraphic">
          <ac:chgData name="Eline Frencken" userId="45c9b7e6-3ec9-41ae-933d-da11c851866d" providerId="ADAL" clId="{C4361FF9-9AA1-4AA2-B287-9F9FAA48E223}" dt="2026-01-08T13:55:47.407" v="1438" actId="20577"/>
          <ac:graphicFrameMkLst>
            <pc:docMk/>
            <pc:sldMk cId="1314958329" sldId="268"/>
            <ac:graphicFrameMk id="5" creationId="{4F2DE584-642E-E420-56C2-B4989BBE0CF4}"/>
          </ac:graphicFrameMkLst>
        </pc:graphicFrameChg>
        <pc:picChg chg="add mod">
          <ac:chgData name="Eline Frencken" userId="45c9b7e6-3ec9-41ae-933d-da11c851866d" providerId="ADAL" clId="{C4361FF9-9AA1-4AA2-B287-9F9FAA48E223}" dt="2026-01-08T12:21:52.862" v="1170"/>
          <ac:picMkLst>
            <pc:docMk/>
            <pc:sldMk cId="1314958329" sldId="268"/>
            <ac:picMk id="4" creationId="{94B3ACD3-65D4-61CF-CD48-8B3E7B141E68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55.254" v="1171"/>
        <pc:sldMkLst>
          <pc:docMk/>
          <pc:sldMk cId="3122816929" sldId="269"/>
        </pc:sldMkLst>
        <pc:spChg chg="mod">
          <ac:chgData name="Eline Frencken" userId="45c9b7e6-3ec9-41ae-933d-da11c851866d" providerId="ADAL" clId="{C4361FF9-9AA1-4AA2-B287-9F9FAA48E223}" dt="2026-01-08T12:19:27.126" v="1152" actId="26606"/>
          <ac:spMkLst>
            <pc:docMk/>
            <pc:sldMk cId="3122816929" sldId="269"/>
            <ac:spMk id="2" creationId="{BA6D6E70-AED4-412D-2F77-301928E33B16}"/>
          </ac:spMkLst>
        </pc:spChg>
        <pc:spChg chg="add">
          <ac:chgData name="Eline Frencken" userId="45c9b7e6-3ec9-41ae-933d-da11c851866d" providerId="ADAL" clId="{C4361FF9-9AA1-4AA2-B287-9F9FAA48E223}" dt="2026-01-08T12:19:27.126" v="1152" actId="26606"/>
          <ac:spMkLst>
            <pc:docMk/>
            <pc:sldMk cId="3122816929" sldId="269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9:27.126" v="1152" actId="26606"/>
          <ac:spMkLst>
            <pc:docMk/>
            <pc:sldMk cId="3122816929" sldId="269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9:27.126" v="1152" actId="26606"/>
          <ac:spMkLst>
            <pc:docMk/>
            <pc:sldMk cId="3122816929" sldId="269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9:27.126" v="1152" actId="26606"/>
          <ac:spMkLst>
            <pc:docMk/>
            <pc:sldMk cId="3122816929" sldId="269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2:19:27.126" v="1152" actId="26606"/>
          <ac:graphicFrameMkLst>
            <pc:docMk/>
            <pc:sldMk cId="3122816929" sldId="269"/>
            <ac:graphicFrameMk id="5" creationId="{F4580427-A2E9-BFFB-D8EB-C905A5D3F5F3}"/>
          </ac:graphicFrameMkLst>
        </pc:graphicFrameChg>
        <pc:picChg chg="add mod">
          <ac:chgData name="Eline Frencken" userId="45c9b7e6-3ec9-41ae-933d-da11c851866d" providerId="ADAL" clId="{C4361FF9-9AA1-4AA2-B287-9F9FAA48E223}" dt="2026-01-08T12:21:55.254" v="1171"/>
          <ac:picMkLst>
            <pc:docMk/>
            <pc:sldMk cId="3122816929" sldId="269"/>
            <ac:picMk id="4" creationId="{A7E1A0F9-ED00-EEC2-5EC1-6F288444A936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2:21:57.353" v="1172"/>
        <pc:sldMkLst>
          <pc:docMk/>
          <pc:sldMk cId="757997463" sldId="270"/>
        </pc:sldMkLst>
        <pc:spChg chg="mod">
          <ac:chgData name="Eline Frencken" userId="45c9b7e6-3ec9-41ae-933d-da11c851866d" providerId="ADAL" clId="{C4361FF9-9AA1-4AA2-B287-9F9FAA48E223}" dt="2026-01-08T12:19:41.546" v="1153" actId="26606"/>
          <ac:spMkLst>
            <pc:docMk/>
            <pc:sldMk cId="757997463" sldId="270"/>
            <ac:spMk id="2" creationId="{B7891FF7-47E3-2EAE-5119-1F64C41E8614}"/>
          </ac:spMkLst>
        </pc:spChg>
        <pc:spChg chg="add">
          <ac:chgData name="Eline Frencken" userId="45c9b7e6-3ec9-41ae-933d-da11c851866d" providerId="ADAL" clId="{C4361FF9-9AA1-4AA2-B287-9F9FAA48E223}" dt="2026-01-08T12:19:41.546" v="1153" actId="26606"/>
          <ac:spMkLst>
            <pc:docMk/>
            <pc:sldMk cId="757997463" sldId="270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19:41.546" v="1153" actId="26606"/>
          <ac:spMkLst>
            <pc:docMk/>
            <pc:sldMk cId="757997463" sldId="270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19:41.546" v="1153" actId="26606"/>
          <ac:spMkLst>
            <pc:docMk/>
            <pc:sldMk cId="757997463" sldId="270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19:41.546" v="1153" actId="26606"/>
          <ac:spMkLst>
            <pc:docMk/>
            <pc:sldMk cId="757997463" sldId="270"/>
            <ac:spMk id="15" creationId="{063BBA22-50EA-4C4D-BE05-F1CE4E63AA56}"/>
          </ac:spMkLst>
        </pc:spChg>
        <pc:graphicFrameChg chg="add mod">
          <ac:chgData name="Eline Frencken" userId="45c9b7e6-3ec9-41ae-933d-da11c851866d" providerId="ADAL" clId="{C4361FF9-9AA1-4AA2-B287-9F9FAA48E223}" dt="2026-01-08T12:20:19.098" v="1154"/>
          <ac:graphicFrameMkLst>
            <pc:docMk/>
            <pc:sldMk cId="757997463" sldId="270"/>
            <ac:graphicFrameMk id="5" creationId="{05F1E4C2-E991-4D6E-6030-31F0935700F8}"/>
          </ac:graphicFrameMkLst>
        </pc:graphicFrameChg>
        <pc:picChg chg="add mod">
          <ac:chgData name="Eline Frencken" userId="45c9b7e6-3ec9-41ae-933d-da11c851866d" providerId="ADAL" clId="{C4361FF9-9AA1-4AA2-B287-9F9FAA48E223}" dt="2026-01-08T12:21:57.353" v="1172"/>
          <ac:picMkLst>
            <pc:docMk/>
            <pc:sldMk cId="757997463" sldId="270"/>
            <ac:picMk id="4" creationId="{2318C3E1-1A39-2740-7D82-8862E58DCB89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4:12:13.755" v="1815" actId="20577"/>
        <pc:sldMkLst>
          <pc:docMk/>
          <pc:sldMk cId="4138727525" sldId="272"/>
        </pc:sldMkLst>
        <pc:spChg chg="mod">
          <ac:chgData name="Eline Frencken" userId="45c9b7e6-3ec9-41ae-933d-da11c851866d" providerId="ADAL" clId="{C4361FF9-9AA1-4AA2-B287-9F9FAA48E223}" dt="2026-01-08T12:21:06.487" v="1157" actId="26606"/>
          <ac:spMkLst>
            <pc:docMk/>
            <pc:sldMk cId="4138727525" sldId="272"/>
            <ac:spMk id="2" creationId="{AA20D5B4-CE82-281A-8610-E1DBF1CDA403}"/>
          </ac:spMkLst>
        </pc:spChg>
        <pc:spChg chg="add">
          <ac:chgData name="Eline Frencken" userId="45c9b7e6-3ec9-41ae-933d-da11c851866d" providerId="ADAL" clId="{C4361FF9-9AA1-4AA2-B287-9F9FAA48E223}" dt="2026-01-08T12:21:06.487" v="1157" actId="26606"/>
          <ac:spMkLst>
            <pc:docMk/>
            <pc:sldMk cId="4138727525" sldId="272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2:21:06.487" v="1157" actId="26606"/>
          <ac:spMkLst>
            <pc:docMk/>
            <pc:sldMk cId="4138727525" sldId="272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2:21:06.487" v="1157" actId="26606"/>
          <ac:spMkLst>
            <pc:docMk/>
            <pc:sldMk cId="4138727525" sldId="272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2:21:06.487" v="1157" actId="26606"/>
          <ac:spMkLst>
            <pc:docMk/>
            <pc:sldMk cId="4138727525" sldId="272"/>
            <ac:spMk id="15" creationId="{063BBA22-50EA-4C4D-BE05-F1CE4E63AA56}"/>
          </ac:spMkLst>
        </pc:spChg>
        <pc:graphicFrameChg chg="add modGraphic">
          <ac:chgData name="Eline Frencken" userId="45c9b7e6-3ec9-41ae-933d-da11c851866d" providerId="ADAL" clId="{C4361FF9-9AA1-4AA2-B287-9F9FAA48E223}" dt="2026-01-08T14:12:13.755" v="1815" actId="20577"/>
          <ac:graphicFrameMkLst>
            <pc:docMk/>
            <pc:sldMk cId="4138727525" sldId="272"/>
            <ac:graphicFrameMk id="5" creationId="{01A0AEC5-1712-3BE3-E86A-375C75D2BD9A}"/>
          </ac:graphicFrameMkLst>
        </pc:graphicFrameChg>
        <pc:picChg chg="add mod">
          <ac:chgData name="Eline Frencken" userId="45c9b7e6-3ec9-41ae-933d-da11c851866d" providerId="ADAL" clId="{C4361FF9-9AA1-4AA2-B287-9F9FAA48E223}" dt="2026-01-08T12:22:02.278" v="1174"/>
          <ac:picMkLst>
            <pc:docMk/>
            <pc:sldMk cId="4138727525" sldId="272"/>
            <ac:picMk id="4" creationId="{98C8A506-27E5-5420-8C52-A60F3A28F1A6}"/>
          </ac:picMkLst>
        </pc:picChg>
      </pc:sldChg>
      <pc:sldChg chg="addSp delSp modSp add mod setBg delDesignElem">
        <pc:chgData name="Eline Frencken" userId="45c9b7e6-3ec9-41ae-933d-da11c851866d" providerId="ADAL" clId="{C4361FF9-9AA1-4AA2-B287-9F9FAA48E223}" dt="2026-01-08T09:38:29.925" v="1081" actId="26606"/>
        <pc:sldMkLst>
          <pc:docMk/>
          <pc:sldMk cId="2863236846" sldId="274"/>
        </pc:sldMkLst>
        <pc:spChg chg="mod">
          <ac:chgData name="Eline Frencken" userId="45c9b7e6-3ec9-41ae-933d-da11c851866d" providerId="ADAL" clId="{C4361FF9-9AA1-4AA2-B287-9F9FAA48E223}" dt="2026-01-08T09:38:29.925" v="1081" actId="26606"/>
          <ac:spMkLst>
            <pc:docMk/>
            <pc:sldMk cId="2863236846" sldId="274"/>
            <ac:spMk id="2" creationId="{7637D687-701A-BA3B-2462-2346AA866970}"/>
          </ac:spMkLst>
        </pc:spChg>
        <pc:spChg chg="add">
          <ac:chgData name="Eline Frencken" userId="45c9b7e6-3ec9-41ae-933d-da11c851866d" providerId="ADAL" clId="{C4361FF9-9AA1-4AA2-B287-9F9FAA48E223}" dt="2026-01-08T09:38:29.925" v="1081" actId="26606"/>
          <ac:spMkLst>
            <pc:docMk/>
            <pc:sldMk cId="2863236846" sldId="274"/>
            <ac:spMk id="18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9:38:29.925" v="1081" actId="26606"/>
          <ac:spMkLst>
            <pc:docMk/>
            <pc:sldMk cId="2863236846" sldId="274"/>
            <ac:spMk id="20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9:38:29.925" v="1081" actId="26606"/>
          <ac:spMkLst>
            <pc:docMk/>
            <pc:sldMk cId="2863236846" sldId="274"/>
            <ac:spMk id="22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9:38:29.925" v="1081" actId="26606"/>
          <ac:spMkLst>
            <pc:docMk/>
            <pc:sldMk cId="2863236846" sldId="274"/>
            <ac:spMk id="24" creationId="{063BBA22-50EA-4C4D-BE05-F1CE4E63AA56}"/>
          </ac:spMkLst>
        </pc:spChg>
        <pc:graphicFrameChg chg="mod ord modGraphic">
          <ac:chgData name="Eline Frencken" userId="45c9b7e6-3ec9-41ae-933d-da11c851866d" providerId="ADAL" clId="{C4361FF9-9AA1-4AA2-B287-9F9FAA48E223}" dt="2026-01-08T09:38:29.925" v="1081" actId="26606"/>
          <ac:graphicFrameMkLst>
            <pc:docMk/>
            <pc:sldMk cId="2863236846" sldId="274"/>
            <ac:graphicFrameMk id="5" creationId="{1DA9CCA9-8936-D01F-8D4C-CCECF647E86E}"/>
          </ac:graphicFrameMkLst>
        </pc:graphicFrameChg>
      </pc:sldChg>
      <pc:sldChg chg="addSp modSp new mod setBg">
        <pc:chgData name="Eline Frencken" userId="45c9b7e6-3ec9-41ae-933d-da11c851866d" providerId="ADAL" clId="{C4361FF9-9AA1-4AA2-B287-9F9FAA48E223}" dt="2026-01-08T12:21:26.418" v="1159"/>
        <pc:sldMkLst>
          <pc:docMk/>
          <pc:sldMk cId="2911355123" sldId="275"/>
        </pc:sldMkLst>
        <pc:spChg chg="mo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2" creationId="{D3D9A310-BC9D-8EF2-CDA4-19A6A139F578}"/>
          </ac:spMkLst>
        </pc:spChg>
        <pc:spChg chg="mod">
          <ac:chgData name="Eline Frencken" userId="45c9b7e6-3ec9-41ae-933d-da11c851866d" providerId="ADAL" clId="{C4361FF9-9AA1-4AA2-B287-9F9FAA48E223}" dt="2026-01-08T12:17:10.772" v="1136" actId="20577"/>
          <ac:spMkLst>
            <pc:docMk/>
            <pc:sldMk cId="2911355123" sldId="275"/>
            <ac:spMk id="3" creationId="{72D758D8-9E26-5FB2-4D57-260B43A893A8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8" creationId="{09588DA8-065E-4F6F-8EFD-43104AB2E0CF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10" creationId="{C4285719-470E-454C-AF62-8323075F1F5B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12" creationId="{CD9FE4EF-C4D8-49A0-B2FF-81D8DB7D8A24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14" creationId="{4300840D-0A0B-4512-BACA-B439D5B9C57C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16" creationId="{D2B78728-A580-49A7-84F9-6EF6F583ADE0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18" creationId="{38FAA1A1-D861-433F-88FA-1E9D6FD31D11}"/>
          </ac:spMkLst>
        </pc:spChg>
        <pc:spChg chg="add">
          <ac:chgData name="Eline Frencken" userId="45c9b7e6-3ec9-41ae-933d-da11c851866d" providerId="ADAL" clId="{C4361FF9-9AA1-4AA2-B287-9F9FAA48E223}" dt="2026-01-08T12:16:59.286" v="1132" actId="26606"/>
          <ac:spMkLst>
            <pc:docMk/>
            <pc:sldMk cId="2911355123" sldId="275"/>
            <ac:spMk id="20" creationId="{8D71EDA1-87BF-4D5D-AB79-F346FD19278A}"/>
          </ac:spMkLst>
        </pc:spChg>
        <pc:picChg chg="add mod">
          <ac:chgData name="Eline Frencken" userId="45c9b7e6-3ec9-41ae-933d-da11c851866d" providerId="ADAL" clId="{C4361FF9-9AA1-4AA2-B287-9F9FAA48E223}" dt="2026-01-08T12:21:26.418" v="1159"/>
          <ac:picMkLst>
            <pc:docMk/>
            <pc:sldMk cId="2911355123" sldId="275"/>
            <ac:picMk id="4" creationId="{21A40386-5BB7-DBE9-E9F7-02BFAF29AB6A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14:08:45.933" v="1631"/>
        <pc:sldMkLst>
          <pc:docMk/>
          <pc:sldMk cId="2427277162" sldId="276"/>
        </pc:sldMkLst>
        <pc:spChg chg="mo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2" creationId="{9640FCC3-43A0-8A63-4D42-FFEB0E89EB55}"/>
          </ac:spMkLst>
        </pc:spChg>
        <pc:spChg chg="mo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3" creationId="{3C607F96-997E-E025-5927-916D95E7AE7E}"/>
          </ac:spMkLst>
        </pc:spChg>
        <pc:spChg chg="ad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12:28:41.608" v="1322" actId="26606"/>
          <ac:spMkLst>
            <pc:docMk/>
            <pc:sldMk cId="2427277162" sldId="276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14:08:45.933" v="1631"/>
          <ac:picMkLst>
            <pc:docMk/>
            <pc:sldMk cId="2427277162" sldId="276"/>
            <ac:picMk id="4" creationId="{879CF27F-4EEB-B691-1529-620BA355BB46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3:44:14.847" v="1381"/>
        <pc:sldMkLst>
          <pc:docMk/>
          <pc:sldMk cId="370427999" sldId="277"/>
        </pc:sldMkLst>
        <pc:spChg chg="mod">
          <ac:chgData name="Eline Frencken" userId="45c9b7e6-3ec9-41ae-933d-da11c851866d" providerId="ADAL" clId="{C4361FF9-9AA1-4AA2-B287-9F9FAA48E223}" dt="2026-01-08T13:43:36.171" v="1367" actId="20577"/>
          <ac:spMkLst>
            <pc:docMk/>
            <pc:sldMk cId="370427999" sldId="277"/>
            <ac:spMk id="2" creationId="{08A1ED18-3E47-F3E3-9E3D-AD8C71882746}"/>
          </ac:spMkLst>
        </pc:spChg>
        <pc:spChg chg="add">
          <ac:chgData name="Eline Frencken" userId="45c9b7e6-3ec9-41ae-933d-da11c851866d" providerId="ADAL" clId="{C4361FF9-9AA1-4AA2-B287-9F9FAA48E223}" dt="2026-01-08T13:43:28.240" v="1360" actId="26606"/>
          <ac:spMkLst>
            <pc:docMk/>
            <pc:sldMk cId="370427999" sldId="277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3:43:28.240" v="1360" actId="26606"/>
          <ac:spMkLst>
            <pc:docMk/>
            <pc:sldMk cId="370427999" sldId="277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3:43:28.240" v="1360" actId="26606"/>
          <ac:spMkLst>
            <pc:docMk/>
            <pc:sldMk cId="370427999" sldId="277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3:43:28.240" v="1360" actId="26606"/>
          <ac:spMkLst>
            <pc:docMk/>
            <pc:sldMk cId="370427999" sldId="277"/>
            <ac:spMk id="15" creationId="{063BBA22-50EA-4C4D-BE05-F1CE4E63AA56}"/>
          </ac:spMkLst>
        </pc:spChg>
        <pc:graphicFrameChg chg="add modGraphic">
          <ac:chgData name="Eline Frencken" userId="45c9b7e6-3ec9-41ae-933d-da11c851866d" providerId="ADAL" clId="{C4361FF9-9AA1-4AA2-B287-9F9FAA48E223}" dt="2026-01-08T13:43:40.280" v="1369" actId="20577"/>
          <ac:graphicFrameMkLst>
            <pc:docMk/>
            <pc:sldMk cId="370427999" sldId="277"/>
            <ac:graphicFrameMk id="5" creationId="{E52184AF-7B93-F5EB-0BC5-6F87A011235D}"/>
          </ac:graphicFrameMkLst>
        </pc:graphicFrameChg>
        <pc:picChg chg="add mod">
          <ac:chgData name="Eline Frencken" userId="45c9b7e6-3ec9-41ae-933d-da11c851866d" providerId="ADAL" clId="{C4361FF9-9AA1-4AA2-B287-9F9FAA48E223}" dt="2026-01-08T13:44:14.847" v="1381"/>
          <ac:picMkLst>
            <pc:docMk/>
            <pc:sldMk cId="370427999" sldId="277"/>
            <ac:picMk id="4" creationId="{764D53B8-EABF-2832-9331-0C06DDCEE4C0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13:45:09.376" v="1393" actId="20577"/>
        <pc:sldMkLst>
          <pc:docMk/>
          <pc:sldMk cId="1413607922" sldId="278"/>
        </pc:sldMkLst>
        <pc:spChg chg="mod">
          <ac:chgData name="Eline Frencken" userId="45c9b7e6-3ec9-41ae-933d-da11c851866d" providerId="ADAL" clId="{C4361FF9-9AA1-4AA2-B287-9F9FAA48E223}" dt="2026-01-08T13:44:29.733" v="1382" actId="26606"/>
          <ac:spMkLst>
            <pc:docMk/>
            <pc:sldMk cId="1413607922" sldId="278"/>
            <ac:spMk id="2" creationId="{01B3B1D5-E935-0921-EC46-C0EDF800F171}"/>
          </ac:spMkLst>
        </pc:spChg>
        <pc:spChg chg="add">
          <ac:chgData name="Eline Frencken" userId="45c9b7e6-3ec9-41ae-933d-da11c851866d" providerId="ADAL" clId="{C4361FF9-9AA1-4AA2-B287-9F9FAA48E223}" dt="2026-01-08T13:44:29.733" v="1382" actId="26606"/>
          <ac:spMkLst>
            <pc:docMk/>
            <pc:sldMk cId="1413607922" sldId="278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3:44:29.733" v="1382" actId="26606"/>
          <ac:spMkLst>
            <pc:docMk/>
            <pc:sldMk cId="1413607922" sldId="278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3:44:29.733" v="1382" actId="26606"/>
          <ac:spMkLst>
            <pc:docMk/>
            <pc:sldMk cId="1413607922" sldId="278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3:44:29.733" v="1382" actId="26606"/>
          <ac:spMkLst>
            <pc:docMk/>
            <pc:sldMk cId="1413607922" sldId="278"/>
            <ac:spMk id="15" creationId="{063BBA22-50EA-4C4D-BE05-F1CE4E63AA56}"/>
          </ac:spMkLst>
        </pc:spChg>
        <pc:graphicFrameChg chg="add mod modGraphic">
          <ac:chgData name="Eline Frencken" userId="45c9b7e6-3ec9-41ae-933d-da11c851866d" providerId="ADAL" clId="{C4361FF9-9AA1-4AA2-B287-9F9FAA48E223}" dt="2026-01-08T13:45:09.376" v="1393" actId="20577"/>
          <ac:graphicFrameMkLst>
            <pc:docMk/>
            <pc:sldMk cId="1413607922" sldId="278"/>
            <ac:graphicFrameMk id="5" creationId="{DD307AA5-4A54-95B7-1D50-0D3341F37859}"/>
          </ac:graphicFrameMkLst>
        </pc:graphicFrameChg>
      </pc:sldChg>
      <pc:sldChg chg="addSp delSp modSp new mod setBg">
        <pc:chgData name="Eline Frencken" userId="45c9b7e6-3ec9-41ae-933d-da11c851866d" providerId="ADAL" clId="{C4361FF9-9AA1-4AA2-B287-9F9FAA48E223}" dt="2026-01-08T14:08:57.887" v="1633"/>
        <pc:sldMkLst>
          <pc:docMk/>
          <pc:sldMk cId="111664992" sldId="279"/>
        </pc:sldMkLst>
        <pc:spChg chg="mod">
          <ac:chgData name="Eline Frencken" userId="45c9b7e6-3ec9-41ae-933d-da11c851866d" providerId="ADAL" clId="{C4361FF9-9AA1-4AA2-B287-9F9FAA48E223}" dt="2026-01-08T14:08:55.744" v="1632" actId="26606"/>
          <ac:spMkLst>
            <pc:docMk/>
            <pc:sldMk cId="111664992" sldId="279"/>
            <ac:spMk id="2" creationId="{C7C3B6A5-D718-4DD5-99F2-B5D9CC7209A6}"/>
          </ac:spMkLst>
        </pc:spChg>
        <pc:spChg chg="add">
          <ac:chgData name="Eline Frencken" userId="45c9b7e6-3ec9-41ae-933d-da11c851866d" providerId="ADAL" clId="{C4361FF9-9AA1-4AA2-B287-9F9FAA48E223}" dt="2026-01-08T14:08:55.744" v="1632" actId="26606"/>
          <ac:spMkLst>
            <pc:docMk/>
            <pc:sldMk cId="111664992" sldId="279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14:08:55.744" v="1632" actId="26606"/>
          <ac:spMkLst>
            <pc:docMk/>
            <pc:sldMk cId="111664992" sldId="279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14:08:55.744" v="1632" actId="26606"/>
          <ac:spMkLst>
            <pc:docMk/>
            <pc:sldMk cId="111664992" sldId="279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14:08:55.744" v="1632" actId="26606"/>
          <ac:spMkLst>
            <pc:docMk/>
            <pc:sldMk cId="111664992" sldId="279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14:08:55.744" v="1632" actId="26606"/>
          <ac:graphicFrameMkLst>
            <pc:docMk/>
            <pc:sldMk cId="111664992" sldId="279"/>
            <ac:graphicFrameMk id="5" creationId="{C21DE030-DDA6-2890-FF08-D492641E7F09}"/>
          </ac:graphicFrameMkLst>
        </pc:graphicFrameChg>
        <pc:picChg chg="add mod">
          <ac:chgData name="Eline Frencken" userId="45c9b7e6-3ec9-41ae-933d-da11c851866d" providerId="ADAL" clId="{C4361FF9-9AA1-4AA2-B287-9F9FAA48E223}" dt="2026-01-08T14:08:57.887" v="1633"/>
          <ac:picMkLst>
            <pc:docMk/>
            <pc:sldMk cId="111664992" sldId="279"/>
            <ac:picMk id="4" creationId="{95843D56-3595-5649-8EF5-8A3B7EEC5ECC}"/>
          </ac:picMkLst>
        </pc:picChg>
      </pc:sldChg>
      <pc:sldChg chg="addSp delSp modSp new mod ord setBg addAnim">
        <pc:chgData name="Eline Frencken" userId="45c9b7e6-3ec9-41ae-933d-da11c851866d" providerId="ADAL" clId="{C4361FF9-9AA1-4AA2-B287-9F9FAA48E223}" dt="2026-01-08T14:45:04.160" v="1946" actId="20577"/>
        <pc:sldMkLst>
          <pc:docMk/>
          <pc:sldMk cId="3582359979" sldId="281"/>
        </pc:sldMkLst>
        <pc:spChg chg="mod">
          <ac:chgData name="Eline Frencken" userId="45c9b7e6-3ec9-41ae-933d-da11c851866d" providerId="ADAL" clId="{C4361FF9-9AA1-4AA2-B287-9F9FAA48E223}" dt="2026-01-08T14:45:04.160" v="1946" actId="20577"/>
          <ac:spMkLst>
            <pc:docMk/>
            <pc:sldMk cId="3582359979" sldId="281"/>
            <ac:spMk id="2" creationId="{44B25A10-7C46-F875-9F02-6A8BD1918500}"/>
          </ac:spMkLst>
        </pc:spChg>
        <pc:spChg chg="add">
          <ac:chgData name="Eline Frencken" userId="45c9b7e6-3ec9-41ae-933d-da11c851866d" providerId="ADAL" clId="{C4361FF9-9AA1-4AA2-B287-9F9FAA48E223}" dt="2026-01-08T14:44:19.245" v="1939" actId="26606"/>
          <ac:spMkLst>
            <pc:docMk/>
            <pc:sldMk cId="3582359979" sldId="281"/>
            <ac:spMk id="29" creationId="{D28B54C3-B57B-472A-B96E-1FCB67093DC2}"/>
          </ac:spMkLst>
        </pc:spChg>
        <pc:spChg chg="add">
          <ac:chgData name="Eline Frencken" userId="45c9b7e6-3ec9-41ae-933d-da11c851866d" providerId="ADAL" clId="{C4361FF9-9AA1-4AA2-B287-9F9FAA48E223}" dt="2026-01-08T14:44:19.245" v="1939" actId="26606"/>
          <ac:spMkLst>
            <pc:docMk/>
            <pc:sldMk cId="3582359979" sldId="281"/>
            <ac:spMk id="35" creationId="{C4C9F2B0-1044-46EB-8AEB-C3BFFDE6C2CC}"/>
          </ac:spMkLst>
        </pc:spChg>
        <pc:spChg chg="add">
          <ac:chgData name="Eline Frencken" userId="45c9b7e6-3ec9-41ae-933d-da11c851866d" providerId="ADAL" clId="{C4361FF9-9AA1-4AA2-B287-9F9FAA48E223}" dt="2026-01-08T14:44:19.245" v="1939" actId="26606"/>
          <ac:spMkLst>
            <pc:docMk/>
            <pc:sldMk cId="3582359979" sldId="281"/>
            <ac:spMk id="39" creationId="{4734BADF-9461-4621-B112-2D7BABEA7DD0}"/>
          </ac:spMkLst>
        </pc:spChg>
        <pc:picChg chg="add mod">
          <ac:chgData name="Eline Frencken" userId="45c9b7e6-3ec9-41ae-933d-da11c851866d" providerId="ADAL" clId="{C4361FF9-9AA1-4AA2-B287-9F9FAA48E223}" dt="2026-01-08T14:44:34.163" v="1942"/>
          <ac:picMkLst>
            <pc:docMk/>
            <pc:sldMk cId="3582359979" sldId="281"/>
            <ac:picMk id="4" creationId="{615E87CE-0D68-CCEF-BDBA-0C11EC67AFA3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152A5-0AA0-4A65-BB9A-0F1BCDC10F96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E774EBF-6C6F-48BA-828B-F0D90933779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PowerPoint als intro tot het onderwerp</a:t>
          </a:r>
          <a:endParaRPr lang="en-US"/>
        </a:p>
      </dgm:t>
    </dgm:pt>
    <dgm:pt modelId="{B5A517BA-F329-4E96-8D80-0D2B7897F1F6}" type="parTrans" cxnId="{7037AFB2-5D0A-445F-97FE-256A3E8B4325}">
      <dgm:prSet/>
      <dgm:spPr/>
      <dgm:t>
        <a:bodyPr/>
        <a:lstStyle/>
        <a:p>
          <a:endParaRPr lang="en-US"/>
        </a:p>
      </dgm:t>
    </dgm:pt>
    <dgm:pt modelId="{DD43505D-C409-4A39-856C-2123AAA7C44E}" type="sibTrans" cxnId="{7037AFB2-5D0A-445F-97FE-256A3E8B4325}">
      <dgm:prSet/>
      <dgm:spPr/>
      <dgm:t>
        <a:bodyPr/>
        <a:lstStyle/>
        <a:p>
          <a:endParaRPr lang="en-US"/>
        </a:p>
      </dgm:t>
    </dgm:pt>
    <dgm:pt modelId="{390DAC0A-08FA-4EBE-8608-F441DCEE38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Overleg primeert</a:t>
          </a:r>
          <a:endParaRPr lang="en-US"/>
        </a:p>
      </dgm:t>
    </dgm:pt>
    <dgm:pt modelId="{19885D39-5B03-4D26-A58E-815770C26981}" type="parTrans" cxnId="{302F6497-A6AD-4CB0-AC15-61324D693E24}">
      <dgm:prSet/>
      <dgm:spPr/>
      <dgm:t>
        <a:bodyPr/>
        <a:lstStyle/>
        <a:p>
          <a:endParaRPr lang="en-US"/>
        </a:p>
      </dgm:t>
    </dgm:pt>
    <dgm:pt modelId="{F2C6D0F3-1D9F-47A5-A19E-C80DBEF7CDCB}" type="sibTrans" cxnId="{302F6497-A6AD-4CB0-AC15-61324D693E24}">
      <dgm:prSet/>
      <dgm:spPr/>
      <dgm:t>
        <a:bodyPr/>
        <a:lstStyle/>
        <a:p>
          <a:endParaRPr lang="en-US"/>
        </a:p>
      </dgm:t>
    </dgm:pt>
    <dgm:pt modelId="{DFAA746F-7B40-4CB5-9CD2-6078841958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Leren van elkaar</a:t>
          </a:r>
          <a:endParaRPr lang="en-US"/>
        </a:p>
      </dgm:t>
    </dgm:pt>
    <dgm:pt modelId="{D901F293-6497-483A-AB0B-054626309BE9}" type="parTrans" cxnId="{1F23A58E-8E74-4400-9776-060DB99B4C8A}">
      <dgm:prSet/>
      <dgm:spPr/>
      <dgm:t>
        <a:bodyPr/>
        <a:lstStyle/>
        <a:p>
          <a:endParaRPr lang="en-US"/>
        </a:p>
      </dgm:t>
    </dgm:pt>
    <dgm:pt modelId="{C3246FB7-B10D-461F-A55A-6B91F54EA31E}" type="sibTrans" cxnId="{1F23A58E-8E74-4400-9776-060DB99B4C8A}">
      <dgm:prSet/>
      <dgm:spPr/>
      <dgm:t>
        <a:bodyPr/>
        <a:lstStyle/>
        <a:p>
          <a:endParaRPr lang="en-US"/>
        </a:p>
      </dgm:t>
    </dgm:pt>
    <dgm:pt modelId="{80E074D4-E46C-4170-99C7-083683C3703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Uitwisselen van ervaring en kennis is cruciaal</a:t>
          </a:r>
          <a:endParaRPr lang="en-US"/>
        </a:p>
      </dgm:t>
    </dgm:pt>
    <dgm:pt modelId="{E0FC8474-5750-4ABE-AC37-D7853AFFFD12}" type="parTrans" cxnId="{E72CAD8B-6751-4BF0-A0FC-3885A223B229}">
      <dgm:prSet/>
      <dgm:spPr/>
      <dgm:t>
        <a:bodyPr/>
        <a:lstStyle/>
        <a:p>
          <a:endParaRPr lang="en-US"/>
        </a:p>
      </dgm:t>
    </dgm:pt>
    <dgm:pt modelId="{2892654E-3996-4FB2-AB97-176AEF08A479}" type="sibTrans" cxnId="{E72CAD8B-6751-4BF0-A0FC-3885A223B229}">
      <dgm:prSet/>
      <dgm:spPr/>
      <dgm:t>
        <a:bodyPr/>
        <a:lstStyle/>
        <a:p>
          <a:endParaRPr lang="en-US"/>
        </a:p>
      </dgm:t>
    </dgm:pt>
    <dgm:pt modelId="{3490F450-E49C-41A4-A1AC-C614A42269D5}" type="pres">
      <dgm:prSet presAssocID="{134152A5-0AA0-4A65-BB9A-0F1BCDC10F96}" presName="root" presStyleCnt="0">
        <dgm:presLayoutVars>
          <dgm:dir/>
          <dgm:resizeHandles val="exact"/>
        </dgm:presLayoutVars>
      </dgm:prSet>
      <dgm:spPr/>
    </dgm:pt>
    <dgm:pt modelId="{15F7CF31-EEE4-482F-97B5-CB9CD5C3902F}" type="pres">
      <dgm:prSet presAssocID="{0E774EBF-6C6F-48BA-828B-F0D90933779D}" presName="compNode" presStyleCnt="0"/>
      <dgm:spPr/>
    </dgm:pt>
    <dgm:pt modelId="{377DCBEF-F2E4-40F8-91B5-3F81A5A1686C}" type="pres">
      <dgm:prSet presAssocID="{0E774EBF-6C6F-48BA-828B-F0D90933779D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996960F5-E4BE-491C-8B8A-53DEB53FC2D2}" type="pres">
      <dgm:prSet presAssocID="{0E774EBF-6C6F-48BA-828B-F0D90933779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ent"/>
        </a:ext>
      </dgm:extLst>
    </dgm:pt>
    <dgm:pt modelId="{9E7D633A-5665-4AEB-AA52-27D647F2EB1D}" type="pres">
      <dgm:prSet presAssocID="{0E774EBF-6C6F-48BA-828B-F0D90933779D}" presName="spaceRect" presStyleCnt="0"/>
      <dgm:spPr/>
    </dgm:pt>
    <dgm:pt modelId="{4EF908FD-CD2C-45D0-BF01-8DD7EDAE1F28}" type="pres">
      <dgm:prSet presAssocID="{0E774EBF-6C6F-48BA-828B-F0D90933779D}" presName="textRect" presStyleLbl="revTx" presStyleIdx="0" presStyleCnt="4">
        <dgm:presLayoutVars>
          <dgm:chMax val="1"/>
          <dgm:chPref val="1"/>
        </dgm:presLayoutVars>
      </dgm:prSet>
      <dgm:spPr/>
    </dgm:pt>
    <dgm:pt modelId="{B4964E87-7264-493E-B39C-EF1EC42B57C1}" type="pres">
      <dgm:prSet presAssocID="{DD43505D-C409-4A39-856C-2123AAA7C44E}" presName="sibTrans" presStyleCnt="0"/>
      <dgm:spPr/>
    </dgm:pt>
    <dgm:pt modelId="{349E7CA0-FE36-4DB7-BAB3-5A6DFC24F624}" type="pres">
      <dgm:prSet presAssocID="{390DAC0A-08FA-4EBE-8608-F441DCEE38E4}" presName="compNode" presStyleCnt="0"/>
      <dgm:spPr/>
    </dgm:pt>
    <dgm:pt modelId="{E6E2AE7E-0D9D-4391-85AB-7ACB731CA854}" type="pres">
      <dgm:prSet presAssocID="{390DAC0A-08FA-4EBE-8608-F441DCEE38E4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F3D1175-64C2-4862-AD0E-761E98D73879}" type="pres">
      <dgm:prSet presAssocID="{390DAC0A-08FA-4EBE-8608-F441DCEE38E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14029DD3-076A-4F9A-9D73-82B43E242481}" type="pres">
      <dgm:prSet presAssocID="{390DAC0A-08FA-4EBE-8608-F441DCEE38E4}" presName="spaceRect" presStyleCnt="0"/>
      <dgm:spPr/>
    </dgm:pt>
    <dgm:pt modelId="{AD739FA2-A5E1-4507-9607-CE3231A431AA}" type="pres">
      <dgm:prSet presAssocID="{390DAC0A-08FA-4EBE-8608-F441DCEE38E4}" presName="textRect" presStyleLbl="revTx" presStyleIdx="1" presStyleCnt="4">
        <dgm:presLayoutVars>
          <dgm:chMax val="1"/>
          <dgm:chPref val="1"/>
        </dgm:presLayoutVars>
      </dgm:prSet>
      <dgm:spPr/>
    </dgm:pt>
    <dgm:pt modelId="{1D3AD320-2AC5-4D20-95C8-1824129CC53F}" type="pres">
      <dgm:prSet presAssocID="{F2C6D0F3-1D9F-47A5-A19E-C80DBEF7CDCB}" presName="sibTrans" presStyleCnt="0"/>
      <dgm:spPr/>
    </dgm:pt>
    <dgm:pt modelId="{DFA414A3-71CF-48EA-B6AE-240E63367BB4}" type="pres">
      <dgm:prSet presAssocID="{DFAA746F-7B40-4CB5-9CD2-607884195824}" presName="compNode" presStyleCnt="0"/>
      <dgm:spPr/>
    </dgm:pt>
    <dgm:pt modelId="{F669FC00-13CB-40BE-9752-967FEB6C5F56}" type="pres">
      <dgm:prSet presAssocID="{DFAA746F-7B40-4CB5-9CD2-607884195824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C5A355A-1D52-4F47-AE5D-B696CC2A167D}" type="pres">
      <dgm:prSet presAssocID="{DFAA746F-7B40-4CB5-9CD2-60788419582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76086E2-F019-4993-94EE-8C72426A178C}" type="pres">
      <dgm:prSet presAssocID="{DFAA746F-7B40-4CB5-9CD2-607884195824}" presName="spaceRect" presStyleCnt="0"/>
      <dgm:spPr/>
    </dgm:pt>
    <dgm:pt modelId="{8F5F4BF0-43C1-4E49-AEAE-FC34FAF39122}" type="pres">
      <dgm:prSet presAssocID="{DFAA746F-7B40-4CB5-9CD2-607884195824}" presName="textRect" presStyleLbl="revTx" presStyleIdx="2" presStyleCnt="4">
        <dgm:presLayoutVars>
          <dgm:chMax val="1"/>
          <dgm:chPref val="1"/>
        </dgm:presLayoutVars>
      </dgm:prSet>
      <dgm:spPr/>
    </dgm:pt>
    <dgm:pt modelId="{7C4E2CAD-A5DC-4C10-854E-EEB0707A048F}" type="pres">
      <dgm:prSet presAssocID="{C3246FB7-B10D-461F-A55A-6B91F54EA31E}" presName="sibTrans" presStyleCnt="0"/>
      <dgm:spPr/>
    </dgm:pt>
    <dgm:pt modelId="{D9C74D03-E653-4F08-914D-3E964A455452}" type="pres">
      <dgm:prSet presAssocID="{80E074D4-E46C-4170-99C7-083683C37030}" presName="compNode" presStyleCnt="0"/>
      <dgm:spPr/>
    </dgm:pt>
    <dgm:pt modelId="{71E070BD-CE23-4108-BE98-A6B2743CBF4A}" type="pres">
      <dgm:prSet presAssocID="{80E074D4-E46C-4170-99C7-083683C37030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9FE60FE-B687-4525-9627-AB28A4B746D4}" type="pres">
      <dgm:prSet presAssocID="{80E074D4-E46C-4170-99C7-083683C370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4E8F0A1C-3545-4DAE-AA65-D686AD87BEAA}" type="pres">
      <dgm:prSet presAssocID="{80E074D4-E46C-4170-99C7-083683C37030}" presName="spaceRect" presStyleCnt="0"/>
      <dgm:spPr/>
    </dgm:pt>
    <dgm:pt modelId="{9A67C2F0-0BE3-4755-AAA1-FAC68E97A6E7}" type="pres">
      <dgm:prSet presAssocID="{80E074D4-E46C-4170-99C7-083683C370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3121A0A-D671-41D5-AF79-7AA0FAB68E45}" type="presOf" srcId="{80E074D4-E46C-4170-99C7-083683C37030}" destId="{9A67C2F0-0BE3-4755-AAA1-FAC68E97A6E7}" srcOrd="0" destOrd="0" presId="urn:microsoft.com/office/officeart/2018/5/layout/IconLeafLabelList"/>
    <dgm:cxn modelId="{9DA8E980-301B-4B99-8CEF-E0B23DD8F998}" type="presOf" srcId="{390DAC0A-08FA-4EBE-8608-F441DCEE38E4}" destId="{AD739FA2-A5E1-4507-9607-CE3231A431AA}" srcOrd="0" destOrd="0" presId="urn:microsoft.com/office/officeart/2018/5/layout/IconLeafLabelList"/>
    <dgm:cxn modelId="{E72CAD8B-6751-4BF0-A0FC-3885A223B229}" srcId="{134152A5-0AA0-4A65-BB9A-0F1BCDC10F96}" destId="{80E074D4-E46C-4170-99C7-083683C37030}" srcOrd="3" destOrd="0" parTransId="{E0FC8474-5750-4ABE-AC37-D7853AFFFD12}" sibTransId="{2892654E-3996-4FB2-AB97-176AEF08A479}"/>
    <dgm:cxn modelId="{1F23A58E-8E74-4400-9776-060DB99B4C8A}" srcId="{134152A5-0AA0-4A65-BB9A-0F1BCDC10F96}" destId="{DFAA746F-7B40-4CB5-9CD2-607884195824}" srcOrd="2" destOrd="0" parTransId="{D901F293-6497-483A-AB0B-054626309BE9}" sibTransId="{C3246FB7-B10D-461F-A55A-6B91F54EA31E}"/>
    <dgm:cxn modelId="{7653738F-D581-4FA0-A92F-C4303AB7B018}" type="presOf" srcId="{0E774EBF-6C6F-48BA-828B-F0D90933779D}" destId="{4EF908FD-CD2C-45D0-BF01-8DD7EDAE1F28}" srcOrd="0" destOrd="0" presId="urn:microsoft.com/office/officeart/2018/5/layout/IconLeafLabelList"/>
    <dgm:cxn modelId="{D9B7E28F-C172-41B8-882E-F70BCA8DF42B}" type="presOf" srcId="{134152A5-0AA0-4A65-BB9A-0F1BCDC10F96}" destId="{3490F450-E49C-41A4-A1AC-C614A42269D5}" srcOrd="0" destOrd="0" presId="urn:microsoft.com/office/officeart/2018/5/layout/IconLeafLabelList"/>
    <dgm:cxn modelId="{302F6497-A6AD-4CB0-AC15-61324D693E24}" srcId="{134152A5-0AA0-4A65-BB9A-0F1BCDC10F96}" destId="{390DAC0A-08FA-4EBE-8608-F441DCEE38E4}" srcOrd="1" destOrd="0" parTransId="{19885D39-5B03-4D26-A58E-815770C26981}" sibTransId="{F2C6D0F3-1D9F-47A5-A19E-C80DBEF7CDCB}"/>
    <dgm:cxn modelId="{31BFCFA7-5FC1-43F0-8EE1-92A7DD9593DA}" type="presOf" srcId="{DFAA746F-7B40-4CB5-9CD2-607884195824}" destId="{8F5F4BF0-43C1-4E49-AEAE-FC34FAF39122}" srcOrd="0" destOrd="0" presId="urn:microsoft.com/office/officeart/2018/5/layout/IconLeafLabelList"/>
    <dgm:cxn modelId="{7037AFB2-5D0A-445F-97FE-256A3E8B4325}" srcId="{134152A5-0AA0-4A65-BB9A-0F1BCDC10F96}" destId="{0E774EBF-6C6F-48BA-828B-F0D90933779D}" srcOrd="0" destOrd="0" parTransId="{B5A517BA-F329-4E96-8D80-0D2B7897F1F6}" sibTransId="{DD43505D-C409-4A39-856C-2123AAA7C44E}"/>
    <dgm:cxn modelId="{B1F7DEFA-1BD1-43E7-868D-C3683A022B51}" type="presParOf" srcId="{3490F450-E49C-41A4-A1AC-C614A42269D5}" destId="{15F7CF31-EEE4-482F-97B5-CB9CD5C3902F}" srcOrd="0" destOrd="0" presId="urn:microsoft.com/office/officeart/2018/5/layout/IconLeafLabelList"/>
    <dgm:cxn modelId="{E4BAE26B-58A9-4FEB-BA26-4D1D7007D9E1}" type="presParOf" srcId="{15F7CF31-EEE4-482F-97B5-CB9CD5C3902F}" destId="{377DCBEF-F2E4-40F8-91B5-3F81A5A1686C}" srcOrd="0" destOrd="0" presId="urn:microsoft.com/office/officeart/2018/5/layout/IconLeafLabelList"/>
    <dgm:cxn modelId="{508721B6-2377-4884-9454-6E96CEBA9C69}" type="presParOf" srcId="{15F7CF31-EEE4-482F-97B5-CB9CD5C3902F}" destId="{996960F5-E4BE-491C-8B8A-53DEB53FC2D2}" srcOrd="1" destOrd="0" presId="urn:microsoft.com/office/officeart/2018/5/layout/IconLeafLabelList"/>
    <dgm:cxn modelId="{0B4DD20E-97F4-4286-A1CC-1BD75ABB53A8}" type="presParOf" srcId="{15F7CF31-EEE4-482F-97B5-CB9CD5C3902F}" destId="{9E7D633A-5665-4AEB-AA52-27D647F2EB1D}" srcOrd="2" destOrd="0" presId="urn:microsoft.com/office/officeart/2018/5/layout/IconLeafLabelList"/>
    <dgm:cxn modelId="{015F300C-FEE9-4266-8570-D451D917AADE}" type="presParOf" srcId="{15F7CF31-EEE4-482F-97B5-CB9CD5C3902F}" destId="{4EF908FD-CD2C-45D0-BF01-8DD7EDAE1F28}" srcOrd="3" destOrd="0" presId="urn:microsoft.com/office/officeart/2018/5/layout/IconLeafLabelList"/>
    <dgm:cxn modelId="{8420C70B-7782-46FC-97F9-2F950DD23935}" type="presParOf" srcId="{3490F450-E49C-41A4-A1AC-C614A42269D5}" destId="{B4964E87-7264-493E-B39C-EF1EC42B57C1}" srcOrd="1" destOrd="0" presId="urn:microsoft.com/office/officeart/2018/5/layout/IconLeafLabelList"/>
    <dgm:cxn modelId="{108C054A-A5ED-4146-8060-F99BAFB40EE8}" type="presParOf" srcId="{3490F450-E49C-41A4-A1AC-C614A42269D5}" destId="{349E7CA0-FE36-4DB7-BAB3-5A6DFC24F624}" srcOrd="2" destOrd="0" presId="urn:microsoft.com/office/officeart/2018/5/layout/IconLeafLabelList"/>
    <dgm:cxn modelId="{26AA3C2D-2AC4-4313-81FA-BBD3DE9BDD7A}" type="presParOf" srcId="{349E7CA0-FE36-4DB7-BAB3-5A6DFC24F624}" destId="{E6E2AE7E-0D9D-4391-85AB-7ACB731CA854}" srcOrd="0" destOrd="0" presId="urn:microsoft.com/office/officeart/2018/5/layout/IconLeafLabelList"/>
    <dgm:cxn modelId="{9EB78E2C-DA47-4488-9D09-9812817BFF9E}" type="presParOf" srcId="{349E7CA0-FE36-4DB7-BAB3-5A6DFC24F624}" destId="{0F3D1175-64C2-4862-AD0E-761E98D73879}" srcOrd="1" destOrd="0" presId="urn:microsoft.com/office/officeart/2018/5/layout/IconLeafLabelList"/>
    <dgm:cxn modelId="{8317AC90-F026-452C-AF09-BB735F8BA180}" type="presParOf" srcId="{349E7CA0-FE36-4DB7-BAB3-5A6DFC24F624}" destId="{14029DD3-076A-4F9A-9D73-82B43E242481}" srcOrd="2" destOrd="0" presId="urn:microsoft.com/office/officeart/2018/5/layout/IconLeafLabelList"/>
    <dgm:cxn modelId="{758CCC90-E59D-4BCC-9859-67B5F6E61849}" type="presParOf" srcId="{349E7CA0-FE36-4DB7-BAB3-5A6DFC24F624}" destId="{AD739FA2-A5E1-4507-9607-CE3231A431AA}" srcOrd="3" destOrd="0" presId="urn:microsoft.com/office/officeart/2018/5/layout/IconLeafLabelList"/>
    <dgm:cxn modelId="{7F1FAB82-9976-46F8-A3FD-E919E1659ED8}" type="presParOf" srcId="{3490F450-E49C-41A4-A1AC-C614A42269D5}" destId="{1D3AD320-2AC5-4D20-95C8-1824129CC53F}" srcOrd="3" destOrd="0" presId="urn:microsoft.com/office/officeart/2018/5/layout/IconLeafLabelList"/>
    <dgm:cxn modelId="{34696DB0-A044-4856-A319-C9572C7215CF}" type="presParOf" srcId="{3490F450-E49C-41A4-A1AC-C614A42269D5}" destId="{DFA414A3-71CF-48EA-B6AE-240E63367BB4}" srcOrd="4" destOrd="0" presId="urn:microsoft.com/office/officeart/2018/5/layout/IconLeafLabelList"/>
    <dgm:cxn modelId="{F1448AB0-85BF-48A7-901E-C96CC3AD5EC9}" type="presParOf" srcId="{DFA414A3-71CF-48EA-B6AE-240E63367BB4}" destId="{F669FC00-13CB-40BE-9752-967FEB6C5F56}" srcOrd="0" destOrd="0" presId="urn:microsoft.com/office/officeart/2018/5/layout/IconLeafLabelList"/>
    <dgm:cxn modelId="{CD9B8E15-C9AD-46B0-A0AA-38310728F7ED}" type="presParOf" srcId="{DFA414A3-71CF-48EA-B6AE-240E63367BB4}" destId="{5C5A355A-1D52-4F47-AE5D-B696CC2A167D}" srcOrd="1" destOrd="0" presId="urn:microsoft.com/office/officeart/2018/5/layout/IconLeafLabelList"/>
    <dgm:cxn modelId="{46AAF54B-18DE-4E3B-91A1-9FA24BDC55C2}" type="presParOf" srcId="{DFA414A3-71CF-48EA-B6AE-240E63367BB4}" destId="{A76086E2-F019-4993-94EE-8C72426A178C}" srcOrd="2" destOrd="0" presId="urn:microsoft.com/office/officeart/2018/5/layout/IconLeafLabelList"/>
    <dgm:cxn modelId="{C7A3EF5D-1AE2-4EF9-A80F-3E6739414CEF}" type="presParOf" srcId="{DFA414A3-71CF-48EA-B6AE-240E63367BB4}" destId="{8F5F4BF0-43C1-4E49-AEAE-FC34FAF39122}" srcOrd="3" destOrd="0" presId="urn:microsoft.com/office/officeart/2018/5/layout/IconLeafLabelList"/>
    <dgm:cxn modelId="{F8141C53-3A26-4609-A033-24CC980C8978}" type="presParOf" srcId="{3490F450-E49C-41A4-A1AC-C614A42269D5}" destId="{7C4E2CAD-A5DC-4C10-854E-EEB0707A048F}" srcOrd="5" destOrd="0" presId="urn:microsoft.com/office/officeart/2018/5/layout/IconLeafLabelList"/>
    <dgm:cxn modelId="{D24ED8B2-146B-47CA-8B83-83615A5F49C3}" type="presParOf" srcId="{3490F450-E49C-41A4-A1AC-C614A42269D5}" destId="{D9C74D03-E653-4F08-914D-3E964A455452}" srcOrd="6" destOrd="0" presId="urn:microsoft.com/office/officeart/2018/5/layout/IconLeafLabelList"/>
    <dgm:cxn modelId="{85272631-D46A-4EE8-8049-F1A2DA4DCF44}" type="presParOf" srcId="{D9C74D03-E653-4F08-914D-3E964A455452}" destId="{71E070BD-CE23-4108-BE98-A6B2743CBF4A}" srcOrd="0" destOrd="0" presId="urn:microsoft.com/office/officeart/2018/5/layout/IconLeafLabelList"/>
    <dgm:cxn modelId="{19011826-B570-4173-9B52-9B5EDA538CB7}" type="presParOf" srcId="{D9C74D03-E653-4F08-914D-3E964A455452}" destId="{79FE60FE-B687-4525-9627-AB28A4B746D4}" srcOrd="1" destOrd="0" presId="urn:microsoft.com/office/officeart/2018/5/layout/IconLeafLabelList"/>
    <dgm:cxn modelId="{24904A2C-546C-4C34-9B70-F65C7EC9BDC8}" type="presParOf" srcId="{D9C74D03-E653-4F08-914D-3E964A455452}" destId="{4E8F0A1C-3545-4DAE-AA65-D686AD87BEAA}" srcOrd="2" destOrd="0" presId="urn:microsoft.com/office/officeart/2018/5/layout/IconLeafLabelList"/>
    <dgm:cxn modelId="{098DC3D8-D6AB-4BAE-9FB3-16609F3B576B}" type="presParOf" srcId="{D9C74D03-E653-4F08-914D-3E964A455452}" destId="{9A67C2F0-0BE3-4755-AAA1-FAC68E97A6E7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EC53880-F7F6-45E2-8C86-D3E5D34E18E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BC22BE-66B6-4AD0-8A97-C1A86FAC77A5}">
      <dgm:prSet/>
      <dgm:spPr/>
      <dgm:t>
        <a:bodyPr/>
        <a:lstStyle/>
        <a:p>
          <a:r>
            <a:rPr lang="nl-BE"/>
            <a:t>Voor de (ouders van de) patient: </a:t>
          </a:r>
          <a:endParaRPr lang="en-US"/>
        </a:p>
      </dgm:t>
    </dgm:pt>
    <dgm:pt modelId="{4775BC58-A511-4BBA-9EF3-BE2E6DCD27BF}" type="parTrans" cxnId="{11FDC45D-1939-4433-AA07-661F84A821F7}">
      <dgm:prSet/>
      <dgm:spPr/>
      <dgm:t>
        <a:bodyPr/>
        <a:lstStyle/>
        <a:p>
          <a:endParaRPr lang="en-US"/>
        </a:p>
      </dgm:t>
    </dgm:pt>
    <dgm:pt modelId="{0936C815-CD62-4382-81BD-C9D3EE9A312F}" type="sibTrans" cxnId="{11FDC45D-1939-4433-AA07-661F84A821F7}">
      <dgm:prSet/>
      <dgm:spPr/>
      <dgm:t>
        <a:bodyPr/>
        <a:lstStyle/>
        <a:p>
          <a:endParaRPr lang="en-US"/>
        </a:p>
      </dgm:t>
    </dgm:pt>
    <dgm:pt modelId="{CAE3D8B5-F593-4B77-95BB-9DE0D262712D}">
      <dgm:prSet/>
      <dgm:spPr/>
      <dgm:t>
        <a:bodyPr/>
        <a:lstStyle/>
        <a:p>
          <a:r>
            <a:rPr lang="nl-BE" dirty="0"/>
            <a:t>data van afspraken en bij wie </a:t>
          </a:r>
          <a:endParaRPr lang="en-US" dirty="0"/>
        </a:p>
      </dgm:t>
    </dgm:pt>
    <dgm:pt modelId="{DB61F33F-57C2-4E59-B003-76F19F331A12}" type="parTrans" cxnId="{352A7BE2-A506-4B69-95C5-7172409BA985}">
      <dgm:prSet/>
      <dgm:spPr/>
      <dgm:t>
        <a:bodyPr/>
        <a:lstStyle/>
        <a:p>
          <a:endParaRPr lang="en-US"/>
        </a:p>
      </dgm:t>
    </dgm:pt>
    <dgm:pt modelId="{1937A93E-F32E-453B-9B46-6F42D0E0E2D1}" type="sibTrans" cxnId="{352A7BE2-A506-4B69-95C5-7172409BA985}">
      <dgm:prSet/>
      <dgm:spPr/>
      <dgm:t>
        <a:bodyPr/>
        <a:lstStyle/>
        <a:p>
          <a:endParaRPr lang="en-US"/>
        </a:p>
      </dgm:t>
    </dgm:pt>
    <dgm:pt modelId="{96663696-8E95-4A44-8571-696724F22D15}">
      <dgm:prSet/>
      <dgm:spPr/>
      <dgm:t>
        <a:bodyPr/>
        <a:lstStyle/>
        <a:p>
          <a:r>
            <a:rPr lang="nl-BE"/>
            <a:t>vragen of zorgen die ze willen bespreken</a:t>
          </a:r>
          <a:endParaRPr lang="en-US"/>
        </a:p>
      </dgm:t>
    </dgm:pt>
    <dgm:pt modelId="{8F580848-290D-40C4-9B42-D5320D53183D}" type="parTrans" cxnId="{C7B9F8B2-7E76-4288-AF00-D8ACA3B33AED}">
      <dgm:prSet/>
      <dgm:spPr/>
      <dgm:t>
        <a:bodyPr/>
        <a:lstStyle/>
        <a:p>
          <a:endParaRPr lang="en-US"/>
        </a:p>
      </dgm:t>
    </dgm:pt>
    <dgm:pt modelId="{51D3BC32-4E5D-480C-BAF2-4851F5DEB051}" type="sibTrans" cxnId="{C7B9F8B2-7E76-4288-AF00-D8ACA3B33AED}">
      <dgm:prSet/>
      <dgm:spPr/>
      <dgm:t>
        <a:bodyPr/>
        <a:lstStyle/>
        <a:p>
          <a:endParaRPr lang="en-US"/>
        </a:p>
      </dgm:t>
    </dgm:pt>
    <dgm:pt modelId="{EFFDFD69-BAAA-4302-ACBB-AAEA54A5C167}">
      <dgm:prSet/>
      <dgm:spPr/>
      <dgm:t>
        <a:bodyPr/>
        <a:lstStyle/>
        <a:p>
          <a:r>
            <a:rPr lang="nl-BE"/>
            <a:t>hoe de patiënt zich voelt, slaapt, eet, ..</a:t>
          </a:r>
          <a:endParaRPr lang="en-US"/>
        </a:p>
      </dgm:t>
    </dgm:pt>
    <dgm:pt modelId="{718796AA-AE14-4559-86F8-5A48724DEAE6}" type="parTrans" cxnId="{17FE8780-9377-4675-B102-F86A245D3724}">
      <dgm:prSet/>
      <dgm:spPr/>
      <dgm:t>
        <a:bodyPr/>
        <a:lstStyle/>
        <a:p>
          <a:endParaRPr lang="en-US"/>
        </a:p>
      </dgm:t>
    </dgm:pt>
    <dgm:pt modelId="{18156B1C-0373-4CA5-AE3D-44BF9FA97623}" type="sibTrans" cxnId="{17FE8780-9377-4675-B102-F86A245D3724}">
      <dgm:prSet/>
      <dgm:spPr/>
      <dgm:t>
        <a:bodyPr/>
        <a:lstStyle/>
        <a:p>
          <a:endParaRPr lang="en-US"/>
        </a:p>
      </dgm:t>
    </dgm:pt>
    <dgm:pt modelId="{87BE3D1C-272D-46B7-B37C-D3111BFF475F}">
      <dgm:prSet/>
      <dgm:spPr/>
      <dgm:t>
        <a:bodyPr/>
        <a:lstStyle/>
        <a:p>
          <a:r>
            <a:rPr lang="nl-BE" dirty="0"/>
            <a:t>wat gaat goed, wat loopt moeilijk </a:t>
          </a:r>
          <a:endParaRPr lang="en-US" dirty="0"/>
        </a:p>
      </dgm:t>
    </dgm:pt>
    <dgm:pt modelId="{6396576A-1A6C-4A65-92B5-7B62210DDC73}" type="parTrans" cxnId="{EC9EC278-E721-463F-8481-E62E278113C6}">
      <dgm:prSet/>
      <dgm:spPr/>
      <dgm:t>
        <a:bodyPr/>
        <a:lstStyle/>
        <a:p>
          <a:endParaRPr lang="en-US"/>
        </a:p>
      </dgm:t>
    </dgm:pt>
    <dgm:pt modelId="{C0B2B045-E3E8-4C75-AC6F-7D3C4B440F8B}" type="sibTrans" cxnId="{EC9EC278-E721-463F-8481-E62E278113C6}">
      <dgm:prSet/>
      <dgm:spPr/>
      <dgm:t>
        <a:bodyPr/>
        <a:lstStyle/>
        <a:p>
          <a:endParaRPr lang="en-US"/>
        </a:p>
      </dgm:t>
    </dgm:pt>
    <dgm:pt modelId="{14A80D94-1B94-441E-A6E3-197714434BFA}">
      <dgm:prSet/>
      <dgm:spPr/>
      <dgm:t>
        <a:bodyPr/>
        <a:lstStyle/>
        <a:p>
          <a:r>
            <a:rPr lang="nl-BE"/>
            <a:t>Voor de zorgverleners: </a:t>
          </a:r>
          <a:endParaRPr lang="en-US"/>
        </a:p>
      </dgm:t>
    </dgm:pt>
    <dgm:pt modelId="{E70B9D4B-499D-4251-AF1A-97488089B440}" type="parTrans" cxnId="{3C6EB9E8-9117-4E55-A4D0-470FAAB6DEEE}">
      <dgm:prSet/>
      <dgm:spPr/>
      <dgm:t>
        <a:bodyPr/>
        <a:lstStyle/>
        <a:p>
          <a:endParaRPr lang="en-US"/>
        </a:p>
      </dgm:t>
    </dgm:pt>
    <dgm:pt modelId="{F399C18B-E84F-4CD8-BF80-F85CA5A45FB5}" type="sibTrans" cxnId="{3C6EB9E8-9117-4E55-A4D0-470FAAB6DEEE}">
      <dgm:prSet/>
      <dgm:spPr/>
      <dgm:t>
        <a:bodyPr/>
        <a:lstStyle/>
        <a:p>
          <a:endParaRPr lang="en-US"/>
        </a:p>
      </dgm:t>
    </dgm:pt>
    <dgm:pt modelId="{7AE54A29-723A-4C7F-AE25-41A491CD5318}">
      <dgm:prSet/>
      <dgm:spPr/>
      <dgm:t>
        <a:bodyPr/>
        <a:lstStyle/>
        <a:p>
          <a:r>
            <a:rPr lang="nl-BE"/>
            <a:t>korte nota’s per contactmoment</a:t>
          </a:r>
          <a:endParaRPr lang="en-US"/>
        </a:p>
      </dgm:t>
    </dgm:pt>
    <dgm:pt modelId="{20EF15AB-01B1-4514-A28F-3355ACF8826E}" type="parTrans" cxnId="{E6531023-5330-4AD8-B610-8F46ED95F9C7}">
      <dgm:prSet/>
      <dgm:spPr/>
      <dgm:t>
        <a:bodyPr/>
        <a:lstStyle/>
        <a:p>
          <a:endParaRPr lang="en-US"/>
        </a:p>
      </dgm:t>
    </dgm:pt>
    <dgm:pt modelId="{8ADCAE98-8E0E-4C2C-8E97-90AF494BE94F}" type="sibTrans" cxnId="{E6531023-5330-4AD8-B610-8F46ED95F9C7}">
      <dgm:prSet/>
      <dgm:spPr/>
      <dgm:t>
        <a:bodyPr/>
        <a:lstStyle/>
        <a:p>
          <a:endParaRPr lang="en-US"/>
        </a:p>
      </dgm:t>
    </dgm:pt>
    <dgm:pt modelId="{CB57AF9E-D7C6-48A7-B9C3-48B8B2EB006A}">
      <dgm:prSet/>
      <dgm:spPr/>
      <dgm:t>
        <a:bodyPr/>
        <a:lstStyle/>
        <a:p>
          <a:r>
            <a:rPr lang="nl-BE"/>
            <a:t>suggesties voor opvolging door collega’s </a:t>
          </a:r>
          <a:endParaRPr lang="en-US"/>
        </a:p>
      </dgm:t>
    </dgm:pt>
    <dgm:pt modelId="{82432FA0-1554-40DE-89D2-6242BC644D3D}" type="parTrans" cxnId="{55AE8D90-E0B6-46FF-A79B-5AE93C3113BF}">
      <dgm:prSet/>
      <dgm:spPr/>
      <dgm:t>
        <a:bodyPr/>
        <a:lstStyle/>
        <a:p>
          <a:endParaRPr lang="en-US"/>
        </a:p>
      </dgm:t>
    </dgm:pt>
    <dgm:pt modelId="{F1061B3A-F102-4926-AE5A-176B947879FA}" type="sibTrans" cxnId="{55AE8D90-E0B6-46FF-A79B-5AE93C3113BF}">
      <dgm:prSet/>
      <dgm:spPr/>
      <dgm:t>
        <a:bodyPr/>
        <a:lstStyle/>
        <a:p>
          <a:endParaRPr lang="en-US"/>
        </a:p>
      </dgm:t>
    </dgm:pt>
    <dgm:pt modelId="{5A03388B-5C9D-471C-B6A1-B23315A5AC43}">
      <dgm:prSet/>
      <dgm:spPr/>
      <dgm:t>
        <a:bodyPr/>
        <a:lstStyle/>
        <a:p>
          <a:r>
            <a:rPr lang="nl-BE"/>
            <a:t>kleine afspraken </a:t>
          </a:r>
          <a:endParaRPr lang="en-US"/>
        </a:p>
      </dgm:t>
    </dgm:pt>
    <dgm:pt modelId="{7442C0A7-0ADC-43DA-BD1D-B7CEF791E3F3}" type="parTrans" cxnId="{CAC281DC-A9D3-4C4D-8E8C-3D1FFBC7E7A2}">
      <dgm:prSet/>
      <dgm:spPr/>
      <dgm:t>
        <a:bodyPr/>
        <a:lstStyle/>
        <a:p>
          <a:endParaRPr lang="en-US"/>
        </a:p>
      </dgm:t>
    </dgm:pt>
    <dgm:pt modelId="{2E63D80B-5C89-4222-A46E-FE7D67CB7E18}" type="sibTrans" cxnId="{CAC281DC-A9D3-4C4D-8E8C-3D1FFBC7E7A2}">
      <dgm:prSet/>
      <dgm:spPr/>
      <dgm:t>
        <a:bodyPr/>
        <a:lstStyle/>
        <a:p>
          <a:endParaRPr lang="en-US"/>
        </a:p>
      </dgm:t>
    </dgm:pt>
    <dgm:pt modelId="{932B2024-36AB-43E5-84E2-A8189A52356A}" type="pres">
      <dgm:prSet presAssocID="{2EC53880-F7F6-45E2-8C86-D3E5D34E18EC}" presName="linear" presStyleCnt="0">
        <dgm:presLayoutVars>
          <dgm:dir/>
          <dgm:animLvl val="lvl"/>
          <dgm:resizeHandles val="exact"/>
        </dgm:presLayoutVars>
      </dgm:prSet>
      <dgm:spPr/>
    </dgm:pt>
    <dgm:pt modelId="{ECD11809-AA5E-4611-834A-32FFC8B83D07}" type="pres">
      <dgm:prSet presAssocID="{02BC22BE-66B6-4AD0-8A97-C1A86FAC77A5}" presName="parentLin" presStyleCnt="0"/>
      <dgm:spPr/>
    </dgm:pt>
    <dgm:pt modelId="{DF29BD17-D8BC-4225-9BCD-2D994F3BBFBC}" type="pres">
      <dgm:prSet presAssocID="{02BC22BE-66B6-4AD0-8A97-C1A86FAC77A5}" presName="parentLeftMargin" presStyleLbl="node1" presStyleIdx="0" presStyleCnt="2"/>
      <dgm:spPr/>
    </dgm:pt>
    <dgm:pt modelId="{B9888670-D017-42B6-AFCB-4ACFB0FD6EA8}" type="pres">
      <dgm:prSet presAssocID="{02BC22BE-66B6-4AD0-8A97-C1A86FAC77A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27545F1-F403-4EEC-8D08-0DA3C3C99489}" type="pres">
      <dgm:prSet presAssocID="{02BC22BE-66B6-4AD0-8A97-C1A86FAC77A5}" presName="negativeSpace" presStyleCnt="0"/>
      <dgm:spPr/>
    </dgm:pt>
    <dgm:pt modelId="{4B9AF75B-EE31-4460-B87C-490AE9CA728A}" type="pres">
      <dgm:prSet presAssocID="{02BC22BE-66B6-4AD0-8A97-C1A86FAC77A5}" presName="childText" presStyleLbl="conFgAcc1" presStyleIdx="0" presStyleCnt="2">
        <dgm:presLayoutVars>
          <dgm:bulletEnabled val="1"/>
        </dgm:presLayoutVars>
      </dgm:prSet>
      <dgm:spPr/>
    </dgm:pt>
    <dgm:pt modelId="{19693217-6360-468F-A8A2-C9B1E03BCB62}" type="pres">
      <dgm:prSet presAssocID="{0936C815-CD62-4382-81BD-C9D3EE9A312F}" presName="spaceBetweenRectangles" presStyleCnt="0"/>
      <dgm:spPr/>
    </dgm:pt>
    <dgm:pt modelId="{3CA1E485-4873-41EA-8627-73B9ACCF9FBF}" type="pres">
      <dgm:prSet presAssocID="{14A80D94-1B94-441E-A6E3-197714434BFA}" presName="parentLin" presStyleCnt="0"/>
      <dgm:spPr/>
    </dgm:pt>
    <dgm:pt modelId="{F1A3C16D-426C-49CF-8EB9-50B71235B131}" type="pres">
      <dgm:prSet presAssocID="{14A80D94-1B94-441E-A6E3-197714434BFA}" presName="parentLeftMargin" presStyleLbl="node1" presStyleIdx="0" presStyleCnt="2"/>
      <dgm:spPr/>
    </dgm:pt>
    <dgm:pt modelId="{1591CDEC-FFB2-440B-82DD-ACA59CC9D244}" type="pres">
      <dgm:prSet presAssocID="{14A80D94-1B94-441E-A6E3-197714434BF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62B306E-AF07-4077-A3BC-935AB666A90B}" type="pres">
      <dgm:prSet presAssocID="{14A80D94-1B94-441E-A6E3-197714434BFA}" presName="negativeSpace" presStyleCnt="0"/>
      <dgm:spPr/>
    </dgm:pt>
    <dgm:pt modelId="{5123036D-2CB1-40A7-AD88-C07F0B9C20E3}" type="pres">
      <dgm:prSet presAssocID="{14A80D94-1B94-441E-A6E3-197714434BF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1A97412-214F-458B-B271-2EFE081B12A4}" type="presOf" srcId="{2EC53880-F7F6-45E2-8C86-D3E5D34E18EC}" destId="{932B2024-36AB-43E5-84E2-A8189A52356A}" srcOrd="0" destOrd="0" presId="urn:microsoft.com/office/officeart/2005/8/layout/list1"/>
    <dgm:cxn modelId="{E6531023-5330-4AD8-B610-8F46ED95F9C7}" srcId="{14A80D94-1B94-441E-A6E3-197714434BFA}" destId="{7AE54A29-723A-4C7F-AE25-41A491CD5318}" srcOrd="0" destOrd="0" parTransId="{20EF15AB-01B1-4514-A28F-3355ACF8826E}" sibTransId="{8ADCAE98-8E0E-4C2C-8E97-90AF494BE94F}"/>
    <dgm:cxn modelId="{98861F29-8BAC-4EFC-B7FF-B803469EA65C}" type="presOf" srcId="{5A03388B-5C9D-471C-B6A1-B23315A5AC43}" destId="{5123036D-2CB1-40A7-AD88-C07F0B9C20E3}" srcOrd="0" destOrd="2" presId="urn:microsoft.com/office/officeart/2005/8/layout/list1"/>
    <dgm:cxn modelId="{11FDC45D-1939-4433-AA07-661F84A821F7}" srcId="{2EC53880-F7F6-45E2-8C86-D3E5D34E18EC}" destId="{02BC22BE-66B6-4AD0-8A97-C1A86FAC77A5}" srcOrd="0" destOrd="0" parTransId="{4775BC58-A511-4BBA-9EF3-BE2E6DCD27BF}" sibTransId="{0936C815-CD62-4382-81BD-C9D3EE9A312F}"/>
    <dgm:cxn modelId="{AD6A6467-FD03-4586-9F7C-CD2EF6FDF10F}" type="presOf" srcId="{EFFDFD69-BAAA-4302-ACBB-AAEA54A5C167}" destId="{4B9AF75B-EE31-4460-B87C-490AE9CA728A}" srcOrd="0" destOrd="2" presId="urn:microsoft.com/office/officeart/2005/8/layout/list1"/>
    <dgm:cxn modelId="{D2BD7947-CFAA-4C25-80D5-3CA927666757}" type="presOf" srcId="{CAE3D8B5-F593-4B77-95BB-9DE0D262712D}" destId="{4B9AF75B-EE31-4460-B87C-490AE9CA728A}" srcOrd="0" destOrd="0" presId="urn:microsoft.com/office/officeart/2005/8/layout/list1"/>
    <dgm:cxn modelId="{EC9EC278-E721-463F-8481-E62E278113C6}" srcId="{02BC22BE-66B6-4AD0-8A97-C1A86FAC77A5}" destId="{87BE3D1C-272D-46B7-B37C-D3111BFF475F}" srcOrd="3" destOrd="0" parTransId="{6396576A-1A6C-4A65-92B5-7B62210DDC73}" sibTransId="{C0B2B045-E3E8-4C75-AC6F-7D3C4B440F8B}"/>
    <dgm:cxn modelId="{17FE8780-9377-4675-B102-F86A245D3724}" srcId="{02BC22BE-66B6-4AD0-8A97-C1A86FAC77A5}" destId="{EFFDFD69-BAAA-4302-ACBB-AAEA54A5C167}" srcOrd="2" destOrd="0" parTransId="{718796AA-AE14-4559-86F8-5A48724DEAE6}" sibTransId="{18156B1C-0373-4CA5-AE3D-44BF9FA97623}"/>
    <dgm:cxn modelId="{55AE8D90-E0B6-46FF-A79B-5AE93C3113BF}" srcId="{14A80D94-1B94-441E-A6E3-197714434BFA}" destId="{CB57AF9E-D7C6-48A7-B9C3-48B8B2EB006A}" srcOrd="1" destOrd="0" parTransId="{82432FA0-1554-40DE-89D2-6242BC644D3D}" sibTransId="{F1061B3A-F102-4926-AE5A-176B947879FA}"/>
    <dgm:cxn modelId="{EEE1A592-8741-4E3E-BB21-BA2958EF4C36}" type="presOf" srcId="{96663696-8E95-4A44-8571-696724F22D15}" destId="{4B9AF75B-EE31-4460-B87C-490AE9CA728A}" srcOrd="0" destOrd="1" presId="urn:microsoft.com/office/officeart/2005/8/layout/list1"/>
    <dgm:cxn modelId="{C7B9F8B2-7E76-4288-AF00-D8ACA3B33AED}" srcId="{02BC22BE-66B6-4AD0-8A97-C1A86FAC77A5}" destId="{96663696-8E95-4A44-8571-696724F22D15}" srcOrd="1" destOrd="0" parTransId="{8F580848-290D-40C4-9B42-D5320D53183D}" sibTransId="{51D3BC32-4E5D-480C-BAF2-4851F5DEB051}"/>
    <dgm:cxn modelId="{602628B5-76D9-4380-919B-20B30606C5C4}" type="presOf" srcId="{CB57AF9E-D7C6-48A7-B9C3-48B8B2EB006A}" destId="{5123036D-2CB1-40A7-AD88-C07F0B9C20E3}" srcOrd="0" destOrd="1" presId="urn:microsoft.com/office/officeart/2005/8/layout/list1"/>
    <dgm:cxn modelId="{2D8A81C0-6CE5-4F93-988B-E356F6A8CAB7}" type="presOf" srcId="{14A80D94-1B94-441E-A6E3-197714434BFA}" destId="{F1A3C16D-426C-49CF-8EB9-50B71235B131}" srcOrd="0" destOrd="0" presId="urn:microsoft.com/office/officeart/2005/8/layout/list1"/>
    <dgm:cxn modelId="{F7D6B1C8-B38F-495C-AA95-7B2EA492D22C}" type="presOf" srcId="{7AE54A29-723A-4C7F-AE25-41A491CD5318}" destId="{5123036D-2CB1-40A7-AD88-C07F0B9C20E3}" srcOrd="0" destOrd="0" presId="urn:microsoft.com/office/officeart/2005/8/layout/list1"/>
    <dgm:cxn modelId="{98C068CE-9AD0-4AB3-AD9F-759F44D9D985}" type="presOf" srcId="{02BC22BE-66B6-4AD0-8A97-C1A86FAC77A5}" destId="{DF29BD17-D8BC-4225-9BCD-2D994F3BBFBC}" srcOrd="0" destOrd="0" presId="urn:microsoft.com/office/officeart/2005/8/layout/list1"/>
    <dgm:cxn modelId="{CAC281DC-A9D3-4C4D-8E8C-3D1FFBC7E7A2}" srcId="{14A80D94-1B94-441E-A6E3-197714434BFA}" destId="{5A03388B-5C9D-471C-B6A1-B23315A5AC43}" srcOrd="2" destOrd="0" parTransId="{7442C0A7-0ADC-43DA-BD1D-B7CEF791E3F3}" sibTransId="{2E63D80B-5C89-4222-A46E-FE7D67CB7E18}"/>
    <dgm:cxn modelId="{FA4478DE-A77A-4279-AACC-E5CC9A244673}" type="presOf" srcId="{02BC22BE-66B6-4AD0-8A97-C1A86FAC77A5}" destId="{B9888670-D017-42B6-AFCB-4ACFB0FD6EA8}" srcOrd="1" destOrd="0" presId="urn:microsoft.com/office/officeart/2005/8/layout/list1"/>
    <dgm:cxn modelId="{352A7BE2-A506-4B69-95C5-7172409BA985}" srcId="{02BC22BE-66B6-4AD0-8A97-C1A86FAC77A5}" destId="{CAE3D8B5-F593-4B77-95BB-9DE0D262712D}" srcOrd="0" destOrd="0" parTransId="{DB61F33F-57C2-4E59-B003-76F19F331A12}" sibTransId="{1937A93E-F32E-453B-9B46-6F42D0E0E2D1}"/>
    <dgm:cxn modelId="{3C6EB9E8-9117-4E55-A4D0-470FAAB6DEEE}" srcId="{2EC53880-F7F6-45E2-8C86-D3E5D34E18EC}" destId="{14A80D94-1B94-441E-A6E3-197714434BFA}" srcOrd="1" destOrd="0" parTransId="{E70B9D4B-499D-4251-AF1A-97488089B440}" sibTransId="{F399C18B-E84F-4CD8-BF80-F85CA5A45FB5}"/>
    <dgm:cxn modelId="{CC9708EA-D264-4E2F-89E4-BAD9139FD55B}" type="presOf" srcId="{14A80D94-1B94-441E-A6E3-197714434BFA}" destId="{1591CDEC-FFB2-440B-82DD-ACA59CC9D244}" srcOrd="1" destOrd="0" presId="urn:microsoft.com/office/officeart/2005/8/layout/list1"/>
    <dgm:cxn modelId="{EBFA84FF-5F2D-47FF-9EDF-D751BC96FCF7}" type="presOf" srcId="{87BE3D1C-272D-46B7-B37C-D3111BFF475F}" destId="{4B9AF75B-EE31-4460-B87C-490AE9CA728A}" srcOrd="0" destOrd="3" presId="urn:microsoft.com/office/officeart/2005/8/layout/list1"/>
    <dgm:cxn modelId="{180B61C9-49D2-4DB4-B1D0-99785389FFAC}" type="presParOf" srcId="{932B2024-36AB-43E5-84E2-A8189A52356A}" destId="{ECD11809-AA5E-4611-834A-32FFC8B83D07}" srcOrd="0" destOrd="0" presId="urn:microsoft.com/office/officeart/2005/8/layout/list1"/>
    <dgm:cxn modelId="{3FBA392F-79A3-464B-9CBD-83CBF60C7BE4}" type="presParOf" srcId="{ECD11809-AA5E-4611-834A-32FFC8B83D07}" destId="{DF29BD17-D8BC-4225-9BCD-2D994F3BBFBC}" srcOrd="0" destOrd="0" presId="urn:microsoft.com/office/officeart/2005/8/layout/list1"/>
    <dgm:cxn modelId="{B7A0C49C-5C3F-465F-BD3A-DDA380A803CB}" type="presParOf" srcId="{ECD11809-AA5E-4611-834A-32FFC8B83D07}" destId="{B9888670-D017-42B6-AFCB-4ACFB0FD6EA8}" srcOrd="1" destOrd="0" presId="urn:microsoft.com/office/officeart/2005/8/layout/list1"/>
    <dgm:cxn modelId="{F433C682-3FAE-4C0C-9B03-493E9B65712F}" type="presParOf" srcId="{932B2024-36AB-43E5-84E2-A8189A52356A}" destId="{027545F1-F403-4EEC-8D08-0DA3C3C99489}" srcOrd="1" destOrd="0" presId="urn:microsoft.com/office/officeart/2005/8/layout/list1"/>
    <dgm:cxn modelId="{B767AC51-F82F-443A-872C-8F4E8A910E8E}" type="presParOf" srcId="{932B2024-36AB-43E5-84E2-A8189A52356A}" destId="{4B9AF75B-EE31-4460-B87C-490AE9CA728A}" srcOrd="2" destOrd="0" presId="urn:microsoft.com/office/officeart/2005/8/layout/list1"/>
    <dgm:cxn modelId="{0671D6EB-FF91-452A-A43D-028053C25628}" type="presParOf" srcId="{932B2024-36AB-43E5-84E2-A8189A52356A}" destId="{19693217-6360-468F-A8A2-C9B1E03BCB62}" srcOrd="3" destOrd="0" presId="urn:microsoft.com/office/officeart/2005/8/layout/list1"/>
    <dgm:cxn modelId="{6D1E56F7-276E-4F55-8AE8-597923FD69F2}" type="presParOf" srcId="{932B2024-36AB-43E5-84E2-A8189A52356A}" destId="{3CA1E485-4873-41EA-8627-73B9ACCF9FBF}" srcOrd="4" destOrd="0" presId="urn:microsoft.com/office/officeart/2005/8/layout/list1"/>
    <dgm:cxn modelId="{B071F520-0F2F-4A36-914C-7387BB245EC5}" type="presParOf" srcId="{3CA1E485-4873-41EA-8627-73B9ACCF9FBF}" destId="{F1A3C16D-426C-49CF-8EB9-50B71235B131}" srcOrd="0" destOrd="0" presId="urn:microsoft.com/office/officeart/2005/8/layout/list1"/>
    <dgm:cxn modelId="{38E8C497-7BA0-412B-941D-67276885D4A8}" type="presParOf" srcId="{3CA1E485-4873-41EA-8627-73B9ACCF9FBF}" destId="{1591CDEC-FFB2-440B-82DD-ACA59CC9D244}" srcOrd="1" destOrd="0" presId="urn:microsoft.com/office/officeart/2005/8/layout/list1"/>
    <dgm:cxn modelId="{0D1AC59F-39C6-4245-AB25-4BB237B2BA78}" type="presParOf" srcId="{932B2024-36AB-43E5-84E2-A8189A52356A}" destId="{662B306E-AF07-4077-A3BC-935AB666A90B}" srcOrd="5" destOrd="0" presId="urn:microsoft.com/office/officeart/2005/8/layout/list1"/>
    <dgm:cxn modelId="{D39E553B-37DA-419B-A751-619A6453F268}" type="presParOf" srcId="{932B2024-36AB-43E5-84E2-A8189A52356A}" destId="{5123036D-2CB1-40A7-AD88-C07F0B9C20E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C1EF443-BCDF-4A3A-84C1-A5CC83F659EB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3C887541-6112-484B-B1DE-E2E021134CB6}">
      <dgm:prSet/>
      <dgm:spPr/>
      <dgm:t>
        <a:bodyPr/>
        <a:lstStyle/>
        <a:p>
          <a:r>
            <a:rPr lang="nl-NL"/>
            <a:t>Leg doel uit</a:t>
          </a:r>
          <a:endParaRPr lang="en-US"/>
        </a:p>
      </dgm:t>
    </dgm:pt>
    <dgm:pt modelId="{0093AA73-C4D0-4940-BC69-677805C20115}" type="parTrans" cxnId="{342C35A8-1881-4429-8924-CD57E8A99657}">
      <dgm:prSet/>
      <dgm:spPr/>
      <dgm:t>
        <a:bodyPr/>
        <a:lstStyle/>
        <a:p>
          <a:endParaRPr lang="en-US"/>
        </a:p>
      </dgm:t>
    </dgm:pt>
    <dgm:pt modelId="{53DC29A3-A5A3-444F-9897-3A7055D51C66}" type="sibTrans" cxnId="{342C35A8-1881-4429-8924-CD57E8A99657}">
      <dgm:prSet/>
      <dgm:spPr/>
      <dgm:t>
        <a:bodyPr/>
        <a:lstStyle/>
        <a:p>
          <a:endParaRPr lang="en-US"/>
        </a:p>
      </dgm:t>
    </dgm:pt>
    <dgm:pt modelId="{F2AAE311-E529-4EBD-9ECA-422768DB44F8}">
      <dgm:prSet/>
      <dgm:spPr/>
      <dgm:t>
        <a:bodyPr/>
        <a:lstStyle/>
        <a:p>
          <a:r>
            <a:rPr lang="nl-NL"/>
            <a:t>Afspraken met zorgverleners</a:t>
          </a:r>
          <a:endParaRPr lang="en-US"/>
        </a:p>
      </dgm:t>
    </dgm:pt>
    <dgm:pt modelId="{0B72D4AB-7DAE-414C-8B52-10D8DF946DFE}" type="parTrans" cxnId="{FB0EF3AD-75F6-4090-ABAB-72CD6A674502}">
      <dgm:prSet/>
      <dgm:spPr/>
      <dgm:t>
        <a:bodyPr/>
        <a:lstStyle/>
        <a:p>
          <a:endParaRPr lang="en-US"/>
        </a:p>
      </dgm:t>
    </dgm:pt>
    <dgm:pt modelId="{7C7FB6E5-81C0-4ECE-B62E-B1A645608310}" type="sibTrans" cxnId="{FB0EF3AD-75F6-4090-ABAB-72CD6A674502}">
      <dgm:prSet/>
      <dgm:spPr/>
      <dgm:t>
        <a:bodyPr/>
        <a:lstStyle/>
        <a:p>
          <a:endParaRPr lang="en-US"/>
        </a:p>
      </dgm:t>
    </dgm:pt>
    <dgm:pt modelId="{B1A5A2B0-A317-48F2-AB06-42A85D437D50}">
      <dgm:prSet/>
      <dgm:spPr/>
      <dgm:t>
        <a:bodyPr/>
        <a:lstStyle/>
        <a:p>
          <a:r>
            <a:rPr lang="nl-NL"/>
            <a:t>Positieve en duidelijke notities</a:t>
          </a:r>
          <a:endParaRPr lang="en-US"/>
        </a:p>
      </dgm:t>
    </dgm:pt>
    <dgm:pt modelId="{FAD1DC8B-2858-4B1F-91A1-3EDC643B8B00}" type="parTrans" cxnId="{965FB522-145F-4A68-8CD2-00C99B54B0D6}">
      <dgm:prSet/>
      <dgm:spPr/>
      <dgm:t>
        <a:bodyPr/>
        <a:lstStyle/>
        <a:p>
          <a:endParaRPr lang="en-US"/>
        </a:p>
      </dgm:t>
    </dgm:pt>
    <dgm:pt modelId="{6F817C5E-6859-4572-A19E-F766DA069A63}" type="sibTrans" cxnId="{965FB522-145F-4A68-8CD2-00C99B54B0D6}">
      <dgm:prSet/>
      <dgm:spPr/>
      <dgm:t>
        <a:bodyPr/>
        <a:lstStyle/>
        <a:p>
          <a:endParaRPr lang="en-US"/>
        </a:p>
      </dgm:t>
    </dgm:pt>
    <dgm:pt modelId="{0A0C9095-8427-47AF-B5F8-E388E7ECA984}">
      <dgm:prSet/>
      <dgm:spPr/>
      <dgm:t>
        <a:bodyPr/>
        <a:lstStyle/>
        <a:p>
          <a:r>
            <a:rPr lang="nl-NL"/>
            <a:t>Contactgegevens vooraan</a:t>
          </a:r>
          <a:endParaRPr lang="en-US"/>
        </a:p>
      </dgm:t>
    </dgm:pt>
    <dgm:pt modelId="{911B53E3-485A-4884-BD40-1A7A69DDB31A}" type="parTrans" cxnId="{DDA302D1-F9DB-40DF-80D8-7B8870E62385}">
      <dgm:prSet/>
      <dgm:spPr/>
      <dgm:t>
        <a:bodyPr/>
        <a:lstStyle/>
        <a:p>
          <a:endParaRPr lang="en-US"/>
        </a:p>
      </dgm:t>
    </dgm:pt>
    <dgm:pt modelId="{6D1276D6-41E8-4E66-8E43-0B04DB2A8A44}" type="sibTrans" cxnId="{DDA302D1-F9DB-40DF-80D8-7B8870E62385}">
      <dgm:prSet/>
      <dgm:spPr/>
      <dgm:t>
        <a:bodyPr/>
        <a:lstStyle/>
        <a:p>
          <a:endParaRPr lang="en-US"/>
        </a:p>
      </dgm:t>
    </dgm:pt>
    <dgm:pt modelId="{45B51372-B71D-44FA-A57B-A0A590349F1F}" type="pres">
      <dgm:prSet presAssocID="{5C1EF443-BCDF-4A3A-84C1-A5CC83F659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7C65E9-CB76-436D-A8DE-436225A816AB}" type="pres">
      <dgm:prSet presAssocID="{3C887541-6112-484B-B1DE-E2E021134CB6}" presName="hierRoot1" presStyleCnt="0"/>
      <dgm:spPr/>
    </dgm:pt>
    <dgm:pt modelId="{9F0FD339-0320-4F3F-B349-DD8F115AB87A}" type="pres">
      <dgm:prSet presAssocID="{3C887541-6112-484B-B1DE-E2E021134CB6}" presName="composite" presStyleCnt="0"/>
      <dgm:spPr/>
    </dgm:pt>
    <dgm:pt modelId="{71895451-AD9C-4615-8F91-66869A28CA0B}" type="pres">
      <dgm:prSet presAssocID="{3C887541-6112-484B-B1DE-E2E021134CB6}" presName="background" presStyleLbl="node0" presStyleIdx="0" presStyleCnt="4"/>
      <dgm:spPr/>
    </dgm:pt>
    <dgm:pt modelId="{A232354F-A5DF-4480-8566-F837F1133776}" type="pres">
      <dgm:prSet presAssocID="{3C887541-6112-484B-B1DE-E2E021134CB6}" presName="text" presStyleLbl="fgAcc0" presStyleIdx="0" presStyleCnt="4">
        <dgm:presLayoutVars>
          <dgm:chPref val="3"/>
        </dgm:presLayoutVars>
      </dgm:prSet>
      <dgm:spPr/>
    </dgm:pt>
    <dgm:pt modelId="{07874411-C919-4D2E-90B8-D1A763DB3B7B}" type="pres">
      <dgm:prSet presAssocID="{3C887541-6112-484B-B1DE-E2E021134CB6}" presName="hierChild2" presStyleCnt="0"/>
      <dgm:spPr/>
    </dgm:pt>
    <dgm:pt modelId="{F0775C44-7382-41DF-8BFC-7B0A26C251C0}" type="pres">
      <dgm:prSet presAssocID="{F2AAE311-E529-4EBD-9ECA-422768DB44F8}" presName="hierRoot1" presStyleCnt="0"/>
      <dgm:spPr/>
    </dgm:pt>
    <dgm:pt modelId="{4EE21D4B-C0D2-44F4-B079-87CCAD836594}" type="pres">
      <dgm:prSet presAssocID="{F2AAE311-E529-4EBD-9ECA-422768DB44F8}" presName="composite" presStyleCnt="0"/>
      <dgm:spPr/>
    </dgm:pt>
    <dgm:pt modelId="{60EBFF82-2D13-4584-ADFE-4B1E1DDEC67D}" type="pres">
      <dgm:prSet presAssocID="{F2AAE311-E529-4EBD-9ECA-422768DB44F8}" presName="background" presStyleLbl="node0" presStyleIdx="1" presStyleCnt="4"/>
      <dgm:spPr/>
    </dgm:pt>
    <dgm:pt modelId="{84AE2AAE-F82B-4FEC-B95B-346BC184DEDC}" type="pres">
      <dgm:prSet presAssocID="{F2AAE311-E529-4EBD-9ECA-422768DB44F8}" presName="text" presStyleLbl="fgAcc0" presStyleIdx="1" presStyleCnt="4">
        <dgm:presLayoutVars>
          <dgm:chPref val="3"/>
        </dgm:presLayoutVars>
      </dgm:prSet>
      <dgm:spPr/>
    </dgm:pt>
    <dgm:pt modelId="{E1BF7173-5882-4C46-82FF-2B0FE1612D4A}" type="pres">
      <dgm:prSet presAssocID="{F2AAE311-E529-4EBD-9ECA-422768DB44F8}" presName="hierChild2" presStyleCnt="0"/>
      <dgm:spPr/>
    </dgm:pt>
    <dgm:pt modelId="{190B2C61-6D23-44D9-B397-697636F656E0}" type="pres">
      <dgm:prSet presAssocID="{B1A5A2B0-A317-48F2-AB06-42A85D437D50}" presName="hierRoot1" presStyleCnt="0"/>
      <dgm:spPr/>
    </dgm:pt>
    <dgm:pt modelId="{3C15F0AB-E607-4E7C-94C0-A3B0A74C9C00}" type="pres">
      <dgm:prSet presAssocID="{B1A5A2B0-A317-48F2-AB06-42A85D437D50}" presName="composite" presStyleCnt="0"/>
      <dgm:spPr/>
    </dgm:pt>
    <dgm:pt modelId="{19BCD19E-29CF-40DF-80DB-3093BD89B2F9}" type="pres">
      <dgm:prSet presAssocID="{B1A5A2B0-A317-48F2-AB06-42A85D437D50}" presName="background" presStyleLbl="node0" presStyleIdx="2" presStyleCnt="4"/>
      <dgm:spPr/>
    </dgm:pt>
    <dgm:pt modelId="{CF68DDE9-F7F3-401E-8ED1-065D6C95FDA8}" type="pres">
      <dgm:prSet presAssocID="{B1A5A2B0-A317-48F2-AB06-42A85D437D50}" presName="text" presStyleLbl="fgAcc0" presStyleIdx="2" presStyleCnt="4">
        <dgm:presLayoutVars>
          <dgm:chPref val="3"/>
        </dgm:presLayoutVars>
      </dgm:prSet>
      <dgm:spPr/>
    </dgm:pt>
    <dgm:pt modelId="{05F668EF-5F50-4132-A0A9-6891E6EDA7AE}" type="pres">
      <dgm:prSet presAssocID="{B1A5A2B0-A317-48F2-AB06-42A85D437D50}" presName="hierChild2" presStyleCnt="0"/>
      <dgm:spPr/>
    </dgm:pt>
    <dgm:pt modelId="{A5B0BBFF-45EE-4D77-9527-4825B64C45BC}" type="pres">
      <dgm:prSet presAssocID="{0A0C9095-8427-47AF-B5F8-E388E7ECA984}" presName="hierRoot1" presStyleCnt="0"/>
      <dgm:spPr/>
    </dgm:pt>
    <dgm:pt modelId="{31D49E8F-D7B2-469A-8D44-DDB94262D63C}" type="pres">
      <dgm:prSet presAssocID="{0A0C9095-8427-47AF-B5F8-E388E7ECA984}" presName="composite" presStyleCnt="0"/>
      <dgm:spPr/>
    </dgm:pt>
    <dgm:pt modelId="{1FD282CB-C91D-4549-9343-C746FE0CE92B}" type="pres">
      <dgm:prSet presAssocID="{0A0C9095-8427-47AF-B5F8-E388E7ECA984}" presName="background" presStyleLbl="node0" presStyleIdx="3" presStyleCnt="4"/>
      <dgm:spPr/>
    </dgm:pt>
    <dgm:pt modelId="{4D0D7A54-706D-4C71-A0EB-4BA3AD94F066}" type="pres">
      <dgm:prSet presAssocID="{0A0C9095-8427-47AF-B5F8-E388E7ECA984}" presName="text" presStyleLbl="fgAcc0" presStyleIdx="3" presStyleCnt="4">
        <dgm:presLayoutVars>
          <dgm:chPref val="3"/>
        </dgm:presLayoutVars>
      </dgm:prSet>
      <dgm:spPr/>
    </dgm:pt>
    <dgm:pt modelId="{97D6812D-BC62-4A8F-A4AF-7A0DD38CCFEF}" type="pres">
      <dgm:prSet presAssocID="{0A0C9095-8427-47AF-B5F8-E388E7ECA984}" presName="hierChild2" presStyleCnt="0"/>
      <dgm:spPr/>
    </dgm:pt>
  </dgm:ptLst>
  <dgm:cxnLst>
    <dgm:cxn modelId="{664D4218-4937-4081-8E91-22E6E090F36E}" type="presOf" srcId="{0A0C9095-8427-47AF-B5F8-E388E7ECA984}" destId="{4D0D7A54-706D-4C71-A0EB-4BA3AD94F066}" srcOrd="0" destOrd="0" presId="urn:microsoft.com/office/officeart/2005/8/layout/hierarchy1"/>
    <dgm:cxn modelId="{965FB522-145F-4A68-8CD2-00C99B54B0D6}" srcId="{5C1EF443-BCDF-4A3A-84C1-A5CC83F659EB}" destId="{B1A5A2B0-A317-48F2-AB06-42A85D437D50}" srcOrd="2" destOrd="0" parTransId="{FAD1DC8B-2858-4B1F-91A1-3EDC643B8B00}" sibTransId="{6F817C5E-6859-4572-A19E-F766DA069A63}"/>
    <dgm:cxn modelId="{72FF6A3D-171A-4D0A-A830-7B290437AE91}" type="presOf" srcId="{5C1EF443-BCDF-4A3A-84C1-A5CC83F659EB}" destId="{45B51372-B71D-44FA-A57B-A0A590349F1F}" srcOrd="0" destOrd="0" presId="urn:microsoft.com/office/officeart/2005/8/layout/hierarchy1"/>
    <dgm:cxn modelId="{15B77D90-9C43-4390-A26F-55673AC17E19}" type="presOf" srcId="{3C887541-6112-484B-B1DE-E2E021134CB6}" destId="{A232354F-A5DF-4480-8566-F837F1133776}" srcOrd="0" destOrd="0" presId="urn:microsoft.com/office/officeart/2005/8/layout/hierarchy1"/>
    <dgm:cxn modelId="{6D8C4E99-5396-41FC-8AEA-7A1067D2F160}" type="presOf" srcId="{F2AAE311-E529-4EBD-9ECA-422768DB44F8}" destId="{84AE2AAE-F82B-4FEC-B95B-346BC184DEDC}" srcOrd="0" destOrd="0" presId="urn:microsoft.com/office/officeart/2005/8/layout/hierarchy1"/>
    <dgm:cxn modelId="{342C35A8-1881-4429-8924-CD57E8A99657}" srcId="{5C1EF443-BCDF-4A3A-84C1-A5CC83F659EB}" destId="{3C887541-6112-484B-B1DE-E2E021134CB6}" srcOrd="0" destOrd="0" parTransId="{0093AA73-C4D0-4940-BC69-677805C20115}" sibTransId="{53DC29A3-A5A3-444F-9897-3A7055D51C66}"/>
    <dgm:cxn modelId="{8CEAE2A8-CB8F-4066-A977-72CDD67AAE04}" type="presOf" srcId="{B1A5A2B0-A317-48F2-AB06-42A85D437D50}" destId="{CF68DDE9-F7F3-401E-8ED1-065D6C95FDA8}" srcOrd="0" destOrd="0" presId="urn:microsoft.com/office/officeart/2005/8/layout/hierarchy1"/>
    <dgm:cxn modelId="{FB0EF3AD-75F6-4090-ABAB-72CD6A674502}" srcId="{5C1EF443-BCDF-4A3A-84C1-A5CC83F659EB}" destId="{F2AAE311-E529-4EBD-9ECA-422768DB44F8}" srcOrd="1" destOrd="0" parTransId="{0B72D4AB-7DAE-414C-8B52-10D8DF946DFE}" sibTransId="{7C7FB6E5-81C0-4ECE-B62E-B1A645608310}"/>
    <dgm:cxn modelId="{DDA302D1-F9DB-40DF-80D8-7B8870E62385}" srcId="{5C1EF443-BCDF-4A3A-84C1-A5CC83F659EB}" destId="{0A0C9095-8427-47AF-B5F8-E388E7ECA984}" srcOrd="3" destOrd="0" parTransId="{911B53E3-485A-4884-BD40-1A7A69DDB31A}" sibTransId="{6D1276D6-41E8-4E66-8E43-0B04DB2A8A44}"/>
    <dgm:cxn modelId="{12C10952-30B2-49D9-AAD7-5CC803BE3A3E}" type="presParOf" srcId="{45B51372-B71D-44FA-A57B-A0A590349F1F}" destId="{6D7C65E9-CB76-436D-A8DE-436225A816AB}" srcOrd="0" destOrd="0" presId="urn:microsoft.com/office/officeart/2005/8/layout/hierarchy1"/>
    <dgm:cxn modelId="{31F7FDD1-BF0A-491B-B1C7-BD046A594C17}" type="presParOf" srcId="{6D7C65E9-CB76-436D-A8DE-436225A816AB}" destId="{9F0FD339-0320-4F3F-B349-DD8F115AB87A}" srcOrd="0" destOrd="0" presId="urn:microsoft.com/office/officeart/2005/8/layout/hierarchy1"/>
    <dgm:cxn modelId="{95B282BB-4826-43E4-BEC7-68AB18742A53}" type="presParOf" srcId="{9F0FD339-0320-4F3F-B349-DD8F115AB87A}" destId="{71895451-AD9C-4615-8F91-66869A28CA0B}" srcOrd="0" destOrd="0" presId="urn:microsoft.com/office/officeart/2005/8/layout/hierarchy1"/>
    <dgm:cxn modelId="{646751A4-7119-4B00-BB98-DA49F0990E80}" type="presParOf" srcId="{9F0FD339-0320-4F3F-B349-DD8F115AB87A}" destId="{A232354F-A5DF-4480-8566-F837F1133776}" srcOrd="1" destOrd="0" presId="urn:microsoft.com/office/officeart/2005/8/layout/hierarchy1"/>
    <dgm:cxn modelId="{1080064B-2FDC-4C14-B6D0-C4B46E1904ED}" type="presParOf" srcId="{6D7C65E9-CB76-436D-A8DE-436225A816AB}" destId="{07874411-C919-4D2E-90B8-D1A763DB3B7B}" srcOrd="1" destOrd="0" presId="urn:microsoft.com/office/officeart/2005/8/layout/hierarchy1"/>
    <dgm:cxn modelId="{6F646A66-4E6A-4AEE-972F-A846A0A12346}" type="presParOf" srcId="{45B51372-B71D-44FA-A57B-A0A590349F1F}" destId="{F0775C44-7382-41DF-8BFC-7B0A26C251C0}" srcOrd="1" destOrd="0" presId="urn:microsoft.com/office/officeart/2005/8/layout/hierarchy1"/>
    <dgm:cxn modelId="{0BB19989-D0F5-4739-BA0A-832C67F47216}" type="presParOf" srcId="{F0775C44-7382-41DF-8BFC-7B0A26C251C0}" destId="{4EE21D4B-C0D2-44F4-B079-87CCAD836594}" srcOrd="0" destOrd="0" presId="urn:microsoft.com/office/officeart/2005/8/layout/hierarchy1"/>
    <dgm:cxn modelId="{E7C3DE5A-4A78-4089-B870-2ABFA3EFFC1C}" type="presParOf" srcId="{4EE21D4B-C0D2-44F4-B079-87CCAD836594}" destId="{60EBFF82-2D13-4584-ADFE-4B1E1DDEC67D}" srcOrd="0" destOrd="0" presId="urn:microsoft.com/office/officeart/2005/8/layout/hierarchy1"/>
    <dgm:cxn modelId="{EBAA9CB5-7BB7-4448-B764-86068BA908C8}" type="presParOf" srcId="{4EE21D4B-C0D2-44F4-B079-87CCAD836594}" destId="{84AE2AAE-F82B-4FEC-B95B-346BC184DEDC}" srcOrd="1" destOrd="0" presId="urn:microsoft.com/office/officeart/2005/8/layout/hierarchy1"/>
    <dgm:cxn modelId="{6A4EF5CF-9657-4036-B0F1-BD85B233C5A7}" type="presParOf" srcId="{F0775C44-7382-41DF-8BFC-7B0A26C251C0}" destId="{E1BF7173-5882-4C46-82FF-2B0FE1612D4A}" srcOrd="1" destOrd="0" presId="urn:microsoft.com/office/officeart/2005/8/layout/hierarchy1"/>
    <dgm:cxn modelId="{BA9E8DEC-7950-44F4-A2D1-E9BCAECDB63D}" type="presParOf" srcId="{45B51372-B71D-44FA-A57B-A0A590349F1F}" destId="{190B2C61-6D23-44D9-B397-697636F656E0}" srcOrd="2" destOrd="0" presId="urn:microsoft.com/office/officeart/2005/8/layout/hierarchy1"/>
    <dgm:cxn modelId="{1084FA0C-F94D-4CE1-86E9-1D43FB9462C7}" type="presParOf" srcId="{190B2C61-6D23-44D9-B397-697636F656E0}" destId="{3C15F0AB-E607-4E7C-94C0-A3B0A74C9C00}" srcOrd="0" destOrd="0" presId="urn:microsoft.com/office/officeart/2005/8/layout/hierarchy1"/>
    <dgm:cxn modelId="{A02C47AB-99F9-4FDA-9D3C-C7CA39A57A7B}" type="presParOf" srcId="{3C15F0AB-E607-4E7C-94C0-A3B0A74C9C00}" destId="{19BCD19E-29CF-40DF-80DB-3093BD89B2F9}" srcOrd="0" destOrd="0" presId="urn:microsoft.com/office/officeart/2005/8/layout/hierarchy1"/>
    <dgm:cxn modelId="{82AC50B9-0ABF-4389-BEFF-E22C0E3044C8}" type="presParOf" srcId="{3C15F0AB-E607-4E7C-94C0-A3B0A74C9C00}" destId="{CF68DDE9-F7F3-401E-8ED1-065D6C95FDA8}" srcOrd="1" destOrd="0" presId="urn:microsoft.com/office/officeart/2005/8/layout/hierarchy1"/>
    <dgm:cxn modelId="{B461E554-357F-4661-8A25-9A0359609000}" type="presParOf" srcId="{190B2C61-6D23-44D9-B397-697636F656E0}" destId="{05F668EF-5F50-4132-A0A9-6891E6EDA7AE}" srcOrd="1" destOrd="0" presId="urn:microsoft.com/office/officeart/2005/8/layout/hierarchy1"/>
    <dgm:cxn modelId="{2018E4D5-F08C-4F2E-8558-3D46E45822EE}" type="presParOf" srcId="{45B51372-B71D-44FA-A57B-A0A590349F1F}" destId="{A5B0BBFF-45EE-4D77-9527-4825B64C45BC}" srcOrd="3" destOrd="0" presId="urn:microsoft.com/office/officeart/2005/8/layout/hierarchy1"/>
    <dgm:cxn modelId="{F8E4008B-A87B-4844-B16A-0165B2ADF509}" type="presParOf" srcId="{A5B0BBFF-45EE-4D77-9527-4825B64C45BC}" destId="{31D49E8F-D7B2-469A-8D44-DDB94262D63C}" srcOrd="0" destOrd="0" presId="urn:microsoft.com/office/officeart/2005/8/layout/hierarchy1"/>
    <dgm:cxn modelId="{AE562BEA-60FF-4F1D-B4D4-6F9D38409936}" type="presParOf" srcId="{31D49E8F-D7B2-469A-8D44-DDB94262D63C}" destId="{1FD282CB-C91D-4549-9343-C746FE0CE92B}" srcOrd="0" destOrd="0" presId="urn:microsoft.com/office/officeart/2005/8/layout/hierarchy1"/>
    <dgm:cxn modelId="{0F2B801F-2CC3-48E9-89EE-68446C122699}" type="presParOf" srcId="{31D49E8F-D7B2-469A-8D44-DDB94262D63C}" destId="{4D0D7A54-706D-4C71-A0EB-4BA3AD94F066}" srcOrd="1" destOrd="0" presId="urn:microsoft.com/office/officeart/2005/8/layout/hierarchy1"/>
    <dgm:cxn modelId="{2711B07B-CDAE-4BC5-8FB7-48CA9DFC63EF}" type="presParOf" srcId="{A5B0BBFF-45EE-4D77-9527-4825B64C45BC}" destId="{97D6812D-BC62-4A8F-A4AF-7A0DD38CCF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078759D-A9D7-4E35-A558-53452B90CEE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88964-5704-445C-9360-5A851AB65181}">
      <dgm:prSet/>
      <dgm:spPr/>
      <dgm:t>
        <a:bodyPr/>
        <a:lstStyle/>
        <a:p>
          <a:r>
            <a:rPr lang="nl-BE" dirty="0"/>
            <a:t>laagdrempelig: </a:t>
          </a:r>
        </a:p>
        <a:p>
          <a:r>
            <a:rPr lang="nl-BE" dirty="0"/>
            <a:t>direct toegankelijk</a:t>
          </a:r>
          <a:endParaRPr lang="en-US" dirty="0"/>
        </a:p>
      </dgm:t>
    </dgm:pt>
    <dgm:pt modelId="{E11CD40F-2831-4A6B-8362-03E6E4128D23}" type="parTrans" cxnId="{7E35C749-A1A5-4A49-B1A4-A3130FD0FBA9}">
      <dgm:prSet/>
      <dgm:spPr/>
      <dgm:t>
        <a:bodyPr/>
        <a:lstStyle/>
        <a:p>
          <a:endParaRPr lang="en-US"/>
        </a:p>
      </dgm:t>
    </dgm:pt>
    <dgm:pt modelId="{C1A19219-F37E-4C9D-BD7A-6495D2B0EC03}" type="sibTrans" cxnId="{7E35C749-A1A5-4A49-B1A4-A3130FD0FBA9}">
      <dgm:prSet/>
      <dgm:spPr/>
      <dgm:t>
        <a:bodyPr/>
        <a:lstStyle/>
        <a:p>
          <a:endParaRPr lang="en-US"/>
        </a:p>
      </dgm:t>
    </dgm:pt>
    <dgm:pt modelId="{F5D96BCB-5F79-48F9-8F00-060D1B7024EE}">
      <dgm:prSet/>
      <dgm:spPr/>
      <dgm:t>
        <a:bodyPr/>
        <a:lstStyle/>
        <a:p>
          <a:r>
            <a:rPr lang="nl-BE" dirty="0"/>
            <a:t>overzichtelijk</a:t>
          </a:r>
          <a:endParaRPr lang="en-US" dirty="0"/>
        </a:p>
      </dgm:t>
    </dgm:pt>
    <dgm:pt modelId="{FF5399A9-C052-483A-930C-36EED4C21A6F}" type="parTrans" cxnId="{7CA3A469-DE56-4BA9-A55C-3A76B04C11AA}">
      <dgm:prSet/>
      <dgm:spPr/>
      <dgm:t>
        <a:bodyPr/>
        <a:lstStyle/>
        <a:p>
          <a:endParaRPr lang="en-US"/>
        </a:p>
      </dgm:t>
    </dgm:pt>
    <dgm:pt modelId="{8A45CA7D-3619-4D61-BCA5-1A6BA863C7CB}" type="sibTrans" cxnId="{7CA3A469-DE56-4BA9-A55C-3A76B04C11AA}">
      <dgm:prSet/>
      <dgm:spPr/>
      <dgm:t>
        <a:bodyPr/>
        <a:lstStyle/>
        <a:p>
          <a:endParaRPr lang="en-US"/>
        </a:p>
      </dgm:t>
    </dgm:pt>
    <dgm:pt modelId="{86AF52A0-05B7-43A1-8D54-1B54B0279EDE}">
      <dgm:prSet/>
      <dgm:spPr/>
      <dgm:t>
        <a:bodyPr/>
        <a:lstStyle/>
        <a:p>
          <a:r>
            <a:rPr lang="nl-BE" dirty="0" err="1"/>
            <a:t>ownership</a:t>
          </a:r>
          <a:r>
            <a:rPr lang="nl-BE" dirty="0"/>
            <a:t> bij de </a:t>
          </a:r>
          <a:r>
            <a:rPr lang="nl-BE" dirty="0" err="1"/>
            <a:t>patient</a:t>
          </a:r>
          <a:endParaRPr lang="en-US" dirty="0"/>
        </a:p>
      </dgm:t>
    </dgm:pt>
    <dgm:pt modelId="{319BD336-EE84-46D2-832A-4C501D434771}" type="parTrans" cxnId="{FCC1F41D-1090-4055-A93B-F4D85F682B29}">
      <dgm:prSet/>
      <dgm:spPr/>
      <dgm:t>
        <a:bodyPr/>
        <a:lstStyle/>
        <a:p>
          <a:endParaRPr lang="en-US"/>
        </a:p>
      </dgm:t>
    </dgm:pt>
    <dgm:pt modelId="{E8C0D086-EB75-415F-8BD0-79FE9F7EDA63}" type="sibTrans" cxnId="{FCC1F41D-1090-4055-A93B-F4D85F682B29}">
      <dgm:prSet/>
      <dgm:spPr/>
      <dgm:t>
        <a:bodyPr/>
        <a:lstStyle/>
        <a:p>
          <a:endParaRPr lang="en-US"/>
        </a:p>
      </dgm:t>
    </dgm:pt>
    <dgm:pt modelId="{EC745E03-C61B-4427-A003-62B5975D5CE9}">
      <dgm:prSet/>
      <dgm:spPr/>
      <dgm:t>
        <a:bodyPr/>
        <a:lstStyle/>
        <a:p>
          <a:r>
            <a:rPr lang="nl-BE" dirty="0"/>
            <a:t>geen extra tools of administratie</a:t>
          </a:r>
          <a:endParaRPr lang="en-US" dirty="0"/>
        </a:p>
      </dgm:t>
    </dgm:pt>
    <dgm:pt modelId="{4F471C19-DFBE-4B6D-B05E-2F735F7ED10E}" type="parTrans" cxnId="{C96F974B-352A-4802-A864-7AEFD1C28F52}">
      <dgm:prSet/>
      <dgm:spPr/>
      <dgm:t>
        <a:bodyPr/>
        <a:lstStyle/>
        <a:p>
          <a:endParaRPr lang="en-US"/>
        </a:p>
      </dgm:t>
    </dgm:pt>
    <dgm:pt modelId="{6F2E339F-996A-4385-8764-B9E4D00BDB3A}" type="sibTrans" cxnId="{C96F974B-352A-4802-A864-7AEFD1C28F52}">
      <dgm:prSet/>
      <dgm:spPr/>
      <dgm:t>
        <a:bodyPr/>
        <a:lstStyle/>
        <a:p>
          <a:endParaRPr lang="en-US"/>
        </a:p>
      </dgm:t>
    </dgm:pt>
    <dgm:pt modelId="{030E2947-CA48-450E-93B4-797B4515200A}" type="pres">
      <dgm:prSet presAssocID="{F078759D-A9D7-4E35-A558-53452B90CE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391E7E-2461-4342-9691-DAB02364F23B}" type="pres">
      <dgm:prSet presAssocID="{8FF88964-5704-445C-9360-5A851AB65181}" presName="root" presStyleCnt="0"/>
      <dgm:spPr/>
    </dgm:pt>
    <dgm:pt modelId="{C6C767BD-5558-449F-BFB8-593455A740B9}" type="pres">
      <dgm:prSet presAssocID="{8FF88964-5704-445C-9360-5A851AB65181}" presName="rootComposite" presStyleCnt="0"/>
      <dgm:spPr/>
    </dgm:pt>
    <dgm:pt modelId="{0AC29D08-BB91-4EF8-A1EF-12942506B400}" type="pres">
      <dgm:prSet presAssocID="{8FF88964-5704-445C-9360-5A851AB65181}" presName="rootText" presStyleLbl="node1" presStyleIdx="0" presStyleCnt="4"/>
      <dgm:spPr/>
    </dgm:pt>
    <dgm:pt modelId="{E24AE82B-AA32-4B85-AB73-7F5CA460811C}" type="pres">
      <dgm:prSet presAssocID="{8FF88964-5704-445C-9360-5A851AB65181}" presName="rootConnector" presStyleLbl="node1" presStyleIdx="0" presStyleCnt="4"/>
      <dgm:spPr/>
    </dgm:pt>
    <dgm:pt modelId="{205A1B7C-CF5E-4C23-B4B3-AAFF2B60060E}" type="pres">
      <dgm:prSet presAssocID="{8FF88964-5704-445C-9360-5A851AB65181}" presName="childShape" presStyleCnt="0"/>
      <dgm:spPr/>
    </dgm:pt>
    <dgm:pt modelId="{A42900D9-8B9E-4A79-A1BD-9927CCD659F9}" type="pres">
      <dgm:prSet presAssocID="{F5D96BCB-5F79-48F9-8F00-060D1B7024EE}" presName="root" presStyleCnt="0"/>
      <dgm:spPr/>
    </dgm:pt>
    <dgm:pt modelId="{E3B1D95D-15B2-4C64-BD2C-C4028FDB6FFC}" type="pres">
      <dgm:prSet presAssocID="{F5D96BCB-5F79-48F9-8F00-060D1B7024EE}" presName="rootComposite" presStyleCnt="0"/>
      <dgm:spPr/>
    </dgm:pt>
    <dgm:pt modelId="{D6CDA4C8-CDDE-4B26-9A26-1FDB2C79BC4F}" type="pres">
      <dgm:prSet presAssocID="{F5D96BCB-5F79-48F9-8F00-060D1B7024EE}" presName="rootText" presStyleLbl="node1" presStyleIdx="1" presStyleCnt="4"/>
      <dgm:spPr/>
    </dgm:pt>
    <dgm:pt modelId="{67F9A2B1-8037-4E09-9E90-59B2D9845BB5}" type="pres">
      <dgm:prSet presAssocID="{F5D96BCB-5F79-48F9-8F00-060D1B7024EE}" presName="rootConnector" presStyleLbl="node1" presStyleIdx="1" presStyleCnt="4"/>
      <dgm:spPr/>
    </dgm:pt>
    <dgm:pt modelId="{D19B9996-7036-49DA-8339-4545856DEA3A}" type="pres">
      <dgm:prSet presAssocID="{F5D96BCB-5F79-48F9-8F00-060D1B7024EE}" presName="childShape" presStyleCnt="0"/>
      <dgm:spPr/>
    </dgm:pt>
    <dgm:pt modelId="{FE4C2343-5BE9-439D-A25D-F10C6493B468}" type="pres">
      <dgm:prSet presAssocID="{86AF52A0-05B7-43A1-8D54-1B54B0279EDE}" presName="root" presStyleCnt="0"/>
      <dgm:spPr/>
    </dgm:pt>
    <dgm:pt modelId="{7A0C8B34-3A79-4A01-AA86-063092472BD2}" type="pres">
      <dgm:prSet presAssocID="{86AF52A0-05B7-43A1-8D54-1B54B0279EDE}" presName="rootComposite" presStyleCnt="0"/>
      <dgm:spPr/>
    </dgm:pt>
    <dgm:pt modelId="{854A4D1D-3BE4-4D31-A86B-D185858D54D4}" type="pres">
      <dgm:prSet presAssocID="{86AF52A0-05B7-43A1-8D54-1B54B0279EDE}" presName="rootText" presStyleLbl="node1" presStyleIdx="2" presStyleCnt="4"/>
      <dgm:spPr/>
    </dgm:pt>
    <dgm:pt modelId="{AF81EA13-84A0-425F-B31A-E0727C139A36}" type="pres">
      <dgm:prSet presAssocID="{86AF52A0-05B7-43A1-8D54-1B54B0279EDE}" presName="rootConnector" presStyleLbl="node1" presStyleIdx="2" presStyleCnt="4"/>
      <dgm:spPr/>
    </dgm:pt>
    <dgm:pt modelId="{B9852550-7050-40E9-99CF-6E7FFBB1EA90}" type="pres">
      <dgm:prSet presAssocID="{86AF52A0-05B7-43A1-8D54-1B54B0279EDE}" presName="childShape" presStyleCnt="0"/>
      <dgm:spPr/>
    </dgm:pt>
    <dgm:pt modelId="{E0CB5729-C1BB-4BA9-882A-1426F6819F61}" type="pres">
      <dgm:prSet presAssocID="{EC745E03-C61B-4427-A003-62B5975D5CE9}" presName="root" presStyleCnt="0"/>
      <dgm:spPr/>
    </dgm:pt>
    <dgm:pt modelId="{E7F332BF-4E89-4697-A94D-82A9DE96554D}" type="pres">
      <dgm:prSet presAssocID="{EC745E03-C61B-4427-A003-62B5975D5CE9}" presName="rootComposite" presStyleCnt="0"/>
      <dgm:spPr/>
    </dgm:pt>
    <dgm:pt modelId="{0785E485-C218-48CB-8609-99B55AADC4C6}" type="pres">
      <dgm:prSet presAssocID="{EC745E03-C61B-4427-A003-62B5975D5CE9}" presName="rootText" presStyleLbl="node1" presStyleIdx="3" presStyleCnt="4"/>
      <dgm:spPr/>
    </dgm:pt>
    <dgm:pt modelId="{E180CAF0-63C4-4386-B5BF-85EC48F4C974}" type="pres">
      <dgm:prSet presAssocID="{EC745E03-C61B-4427-A003-62B5975D5CE9}" presName="rootConnector" presStyleLbl="node1" presStyleIdx="3" presStyleCnt="4"/>
      <dgm:spPr/>
    </dgm:pt>
    <dgm:pt modelId="{2B1555B3-44BB-4E0E-AF29-FBB47A6C4588}" type="pres">
      <dgm:prSet presAssocID="{EC745E03-C61B-4427-A003-62B5975D5CE9}" presName="childShape" presStyleCnt="0"/>
      <dgm:spPr/>
    </dgm:pt>
  </dgm:ptLst>
  <dgm:cxnLst>
    <dgm:cxn modelId="{55DAFA00-60F2-48E6-ADED-E5D9FE120C9D}" type="presOf" srcId="{EC745E03-C61B-4427-A003-62B5975D5CE9}" destId="{E180CAF0-63C4-4386-B5BF-85EC48F4C974}" srcOrd="1" destOrd="0" presId="urn:microsoft.com/office/officeart/2005/8/layout/hierarchy3"/>
    <dgm:cxn modelId="{9DC6EE19-AA29-46BC-8302-5A042F8BA0CB}" type="presOf" srcId="{86AF52A0-05B7-43A1-8D54-1B54B0279EDE}" destId="{854A4D1D-3BE4-4D31-A86B-D185858D54D4}" srcOrd="0" destOrd="0" presId="urn:microsoft.com/office/officeart/2005/8/layout/hierarchy3"/>
    <dgm:cxn modelId="{FCC1F41D-1090-4055-A93B-F4D85F682B29}" srcId="{F078759D-A9D7-4E35-A558-53452B90CEE2}" destId="{86AF52A0-05B7-43A1-8D54-1B54B0279EDE}" srcOrd="2" destOrd="0" parTransId="{319BD336-EE84-46D2-832A-4C501D434771}" sibTransId="{E8C0D086-EB75-415F-8BD0-79FE9F7EDA63}"/>
    <dgm:cxn modelId="{9D267F25-A52A-471D-BD5C-4A13D9673B46}" type="presOf" srcId="{F5D96BCB-5F79-48F9-8F00-060D1B7024EE}" destId="{67F9A2B1-8037-4E09-9E90-59B2D9845BB5}" srcOrd="1" destOrd="0" presId="urn:microsoft.com/office/officeart/2005/8/layout/hierarchy3"/>
    <dgm:cxn modelId="{63D4F464-B851-401A-A02D-C7E04762B78F}" type="presOf" srcId="{EC745E03-C61B-4427-A003-62B5975D5CE9}" destId="{0785E485-C218-48CB-8609-99B55AADC4C6}" srcOrd="0" destOrd="0" presId="urn:microsoft.com/office/officeart/2005/8/layout/hierarchy3"/>
    <dgm:cxn modelId="{667DB448-02BE-4FAE-9208-DB236473D29C}" type="presOf" srcId="{8FF88964-5704-445C-9360-5A851AB65181}" destId="{0AC29D08-BB91-4EF8-A1EF-12942506B400}" srcOrd="0" destOrd="0" presId="urn:microsoft.com/office/officeart/2005/8/layout/hierarchy3"/>
    <dgm:cxn modelId="{7CA3A469-DE56-4BA9-A55C-3A76B04C11AA}" srcId="{F078759D-A9D7-4E35-A558-53452B90CEE2}" destId="{F5D96BCB-5F79-48F9-8F00-060D1B7024EE}" srcOrd="1" destOrd="0" parTransId="{FF5399A9-C052-483A-930C-36EED4C21A6F}" sibTransId="{8A45CA7D-3619-4D61-BCA5-1A6BA863C7CB}"/>
    <dgm:cxn modelId="{7E35C749-A1A5-4A49-B1A4-A3130FD0FBA9}" srcId="{F078759D-A9D7-4E35-A558-53452B90CEE2}" destId="{8FF88964-5704-445C-9360-5A851AB65181}" srcOrd="0" destOrd="0" parTransId="{E11CD40F-2831-4A6B-8362-03E6E4128D23}" sibTransId="{C1A19219-F37E-4C9D-BD7A-6495D2B0EC03}"/>
    <dgm:cxn modelId="{C96F974B-352A-4802-A864-7AEFD1C28F52}" srcId="{F078759D-A9D7-4E35-A558-53452B90CEE2}" destId="{EC745E03-C61B-4427-A003-62B5975D5CE9}" srcOrd="3" destOrd="0" parTransId="{4F471C19-DFBE-4B6D-B05E-2F735F7ED10E}" sibTransId="{6F2E339F-996A-4385-8764-B9E4D00BDB3A}"/>
    <dgm:cxn modelId="{CC04634C-F3FC-446D-9A1E-56CF1C2E5784}" type="presOf" srcId="{F5D96BCB-5F79-48F9-8F00-060D1B7024EE}" destId="{D6CDA4C8-CDDE-4B26-9A26-1FDB2C79BC4F}" srcOrd="0" destOrd="0" presId="urn:microsoft.com/office/officeart/2005/8/layout/hierarchy3"/>
    <dgm:cxn modelId="{BFCF0FDD-36D6-4D26-ABA7-BB1FB089E1E4}" type="presOf" srcId="{8FF88964-5704-445C-9360-5A851AB65181}" destId="{E24AE82B-AA32-4B85-AB73-7F5CA460811C}" srcOrd="1" destOrd="0" presId="urn:microsoft.com/office/officeart/2005/8/layout/hierarchy3"/>
    <dgm:cxn modelId="{751A5CEC-E399-4F4B-AE53-4F9B3DB10940}" type="presOf" srcId="{F078759D-A9D7-4E35-A558-53452B90CEE2}" destId="{030E2947-CA48-450E-93B4-797B4515200A}" srcOrd="0" destOrd="0" presId="urn:microsoft.com/office/officeart/2005/8/layout/hierarchy3"/>
    <dgm:cxn modelId="{6CE8FBF2-6CFA-4F02-BD15-54027A51C84C}" type="presOf" srcId="{86AF52A0-05B7-43A1-8D54-1B54B0279EDE}" destId="{AF81EA13-84A0-425F-B31A-E0727C139A36}" srcOrd="1" destOrd="0" presId="urn:microsoft.com/office/officeart/2005/8/layout/hierarchy3"/>
    <dgm:cxn modelId="{5548575F-507B-4C37-8310-1356CA6FA305}" type="presParOf" srcId="{030E2947-CA48-450E-93B4-797B4515200A}" destId="{37391E7E-2461-4342-9691-DAB02364F23B}" srcOrd="0" destOrd="0" presId="urn:microsoft.com/office/officeart/2005/8/layout/hierarchy3"/>
    <dgm:cxn modelId="{FF71699B-6E2E-46F0-8B05-C2075CAA1743}" type="presParOf" srcId="{37391E7E-2461-4342-9691-DAB02364F23B}" destId="{C6C767BD-5558-449F-BFB8-593455A740B9}" srcOrd="0" destOrd="0" presId="urn:microsoft.com/office/officeart/2005/8/layout/hierarchy3"/>
    <dgm:cxn modelId="{9C5DF90B-DF6F-40B0-B4F0-5928BF5D25CE}" type="presParOf" srcId="{C6C767BD-5558-449F-BFB8-593455A740B9}" destId="{0AC29D08-BB91-4EF8-A1EF-12942506B400}" srcOrd="0" destOrd="0" presId="urn:microsoft.com/office/officeart/2005/8/layout/hierarchy3"/>
    <dgm:cxn modelId="{6E4D7A14-EC67-4F8E-875E-123DA1161C5A}" type="presParOf" srcId="{C6C767BD-5558-449F-BFB8-593455A740B9}" destId="{E24AE82B-AA32-4B85-AB73-7F5CA460811C}" srcOrd="1" destOrd="0" presId="urn:microsoft.com/office/officeart/2005/8/layout/hierarchy3"/>
    <dgm:cxn modelId="{403F8D0C-53C0-4B39-B4DB-D0C4377CADE5}" type="presParOf" srcId="{37391E7E-2461-4342-9691-DAB02364F23B}" destId="{205A1B7C-CF5E-4C23-B4B3-AAFF2B60060E}" srcOrd="1" destOrd="0" presId="urn:microsoft.com/office/officeart/2005/8/layout/hierarchy3"/>
    <dgm:cxn modelId="{AB9DDB90-ABCA-402E-B51D-E772B468B1D0}" type="presParOf" srcId="{030E2947-CA48-450E-93B4-797B4515200A}" destId="{A42900D9-8B9E-4A79-A1BD-9927CCD659F9}" srcOrd="1" destOrd="0" presId="urn:microsoft.com/office/officeart/2005/8/layout/hierarchy3"/>
    <dgm:cxn modelId="{D73E74B5-2AAE-4CA2-8C69-24AE9EBC3A66}" type="presParOf" srcId="{A42900D9-8B9E-4A79-A1BD-9927CCD659F9}" destId="{E3B1D95D-15B2-4C64-BD2C-C4028FDB6FFC}" srcOrd="0" destOrd="0" presId="urn:microsoft.com/office/officeart/2005/8/layout/hierarchy3"/>
    <dgm:cxn modelId="{69F84D26-9773-40AE-A2BF-CF0C40D70D92}" type="presParOf" srcId="{E3B1D95D-15B2-4C64-BD2C-C4028FDB6FFC}" destId="{D6CDA4C8-CDDE-4B26-9A26-1FDB2C79BC4F}" srcOrd="0" destOrd="0" presId="urn:microsoft.com/office/officeart/2005/8/layout/hierarchy3"/>
    <dgm:cxn modelId="{10F6E517-F26E-4AC4-ACC5-D82BA1FE486E}" type="presParOf" srcId="{E3B1D95D-15B2-4C64-BD2C-C4028FDB6FFC}" destId="{67F9A2B1-8037-4E09-9E90-59B2D9845BB5}" srcOrd="1" destOrd="0" presId="urn:microsoft.com/office/officeart/2005/8/layout/hierarchy3"/>
    <dgm:cxn modelId="{CE8FD6A1-1B5B-4588-85CB-DC69F622038D}" type="presParOf" srcId="{A42900D9-8B9E-4A79-A1BD-9927CCD659F9}" destId="{D19B9996-7036-49DA-8339-4545856DEA3A}" srcOrd="1" destOrd="0" presId="urn:microsoft.com/office/officeart/2005/8/layout/hierarchy3"/>
    <dgm:cxn modelId="{FAA27733-5C31-4A19-B373-614663E7413E}" type="presParOf" srcId="{030E2947-CA48-450E-93B4-797B4515200A}" destId="{FE4C2343-5BE9-439D-A25D-F10C6493B468}" srcOrd="2" destOrd="0" presId="urn:microsoft.com/office/officeart/2005/8/layout/hierarchy3"/>
    <dgm:cxn modelId="{18554B74-CAC6-49C3-9C2A-1D8CB89203D2}" type="presParOf" srcId="{FE4C2343-5BE9-439D-A25D-F10C6493B468}" destId="{7A0C8B34-3A79-4A01-AA86-063092472BD2}" srcOrd="0" destOrd="0" presId="urn:microsoft.com/office/officeart/2005/8/layout/hierarchy3"/>
    <dgm:cxn modelId="{B3FCC42B-5531-4996-8A6F-6CA9866E77EC}" type="presParOf" srcId="{7A0C8B34-3A79-4A01-AA86-063092472BD2}" destId="{854A4D1D-3BE4-4D31-A86B-D185858D54D4}" srcOrd="0" destOrd="0" presId="urn:microsoft.com/office/officeart/2005/8/layout/hierarchy3"/>
    <dgm:cxn modelId="{1A726EF6-1BAB-4022-AEDD-8C06A5FA3113}" type="presParOf" srcId="{7A0C8B34-3A79-4A01-AA86-063092472BD2}" destId="{AF81EA13-84A0-425F-B31A-E0727C139A36}" srcOrd="1" destOrd="0" presId="urn:microsoft.com/office/officeart/2005/8/layout/hierarchy3"/>
    <dgm:cxn modelId="{AA123C2C-11F1-4624-AE50-86581142D4C6}" type="presParOf" srcId="{FE4C2343-5BE9-439D-A25D-F10C6493B468}" destId="{B9852550-7050-40E9-99CF-6E7FFBB1EA90}" srcOrd="1" destOrd="0" presId="urn:microsoft.com/office/officeart/2005/8/layout/hierarchy3"/>
    <dgm:cxn modelId="{73E4A098-0A01-4877-9A82-A0E82518A01A}" type="presParOf" srcId="{030E2947-CA48-450E-93B4-797B4515200A}" destId="{E0CB5729-C1BB-4BA9-882A-1426F6819F61}" srcOrd="3" destOrd="0" presId="urn:microsoft.com/office/officeart/2005/8/layout/hierarchy3"/>
    <dgm:cxn modelId="{4D5C6804-D5E7-4377-9753-70330A06679E}" type="presParOf" srcId="{E0CB5729-C1BB-4BA9-882A-1426F6819F61}" destId="{E7F332BF-4E89-4697-A94D-82A9DE96554D}" srcOrd="0" destOrd="0" presId="urn:microsoft.com/office/officeart/2005/8/layout/hierarchy3"/>
    <dgm:cxn modelId="{70AC4F45-D222-4B9A-AA4B-5251DC1BE3F2}" type="presParOf" srcId="{E7F332BF-4E89-4697-A94D-82A9DE96554D}" destId="{0785E485-C218-48CB-8609-99B55AADC4C6}" srcOrd="0" destOrd="0" presId="urn:microsoft.com/office/officeart/2005/8/layout/hierarchy3"/>
    <dgm:cxn modelId="{14AFE184-D67F-47F8-B95A-4C8FA6FE626B}" type="presParOf" srcId="{E7F332BF-4E89-4697-A94D-82A9DE96554D}" destId="{E180CAF0-63C4-4386-B5BF-85EC48F4C974}" srcOrd="1" destOrd="0" presId="urn:microsoft.com/office/officeart/2005/8/layout/hierarchy3"/>
    <dgm:cxn modelId="{E8909A8B-8DD7-41F8-810C-D3A187104AB7}" type="presParOf" srcId="{E0CB5729-C1BB-4BA9-882A-1426F6819F61}" destId="{2B1555B3-44BB-4E0E-AF29-FBB47A6C458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E63387-BDE2-47FF-A5CD-59E85977023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7A5E9B5-7D80-45C3-BE31-3F1ABB9C1BEE}">
      <dgm:prSet/>
      <dgm:spPr/>
      <dgm:t>
        <a:bodyPr/>
        <a:lstStyle/>
        <a:p>
          <a:pPr>
            <a:defRPr cap="all"/>
          </a:pPr>
          <a:r>
            <a:rPr lang="nl-NL" dirty="0"/>
            <a:t>WhatsApp: enkel niet-medisch / met toestemming</a:t>
          </a:r>
          <a:endParaRPr lang="en-US" dirty="0"/>
        </a:p>
      </dgm:t>
    </dgm:pt>
    <dgm:pt modelId="{4189F6D4-57D8-454B-BA62-F214E8D33178}" type="parTrans" cxnId="{EADBEE07-AC0A-41C4-AC4F-1BCE1EB2E298}">
      <dgm:prSet/>
      <dgm:spPr/>
      <dgm:t>
        <a:bodyPr/>
        <a:lstStyle/>
        <a:p>
          <a:endParaRPr lang="en-US"/>
        </a:p>
      </dgm:t>
    </dgm:pt>
    <dgm:pt modelId="{FC1BA4F5-C783-48F4-8D58-010876A98F3A}" type="sibTrans" cxnId="{EADBEE07-AC0A-41C4-AC4F-1BCE1EB2E298}">
      <dgm:prSet/>
      <dgm:spPr/>
      <dgm:t>
        <a:bodyPr/>
        <a:lstStyle/>
        <a:p>
          <a:endParaRPr lang="en-US"/>
        </a:p>
      </dgm:t>
    </dgm:pt>
    <dgm:pt modelId="{CB3391C0-AC1F-42DE-8243-32E505331E63}">
      <dgm:prSet/>
      <dgm:spPr/>
      <dgm:t>
        <a:bodyPr/>
        <a:lstStyle/>
        <a:p>
          <a:pPr>
            <a:defRPr cap="all"/>
          </a:pPr>
          <a:r>
            <a:rPr lang="nl-NL"/>
            <a:t>Siilo: beveiligd</a:t>
          </a:r>
          <a:endParaRPr lang="en-US"/>
        </a:p>
      </dgm:t>
    </dgm:pt>
    <dgm:pt modelId="{676A9863-BF40-4B9A-9C77-ACE388D4A624}" type="parTrans" cxnId="{3C0226C7-C3CA-488A-A41B-C0F47538B593}">
      <dgm:prSet/>
      <dgm:spPr/>
      <dgm:t>
        <a:bodyPr/>
        <a:lstStyle/>
        <a:p>
          <a:endParaRPr lang="en-US"/>
        </a:p>
      </dgm:t>
    </dgm:pt>
    <dgm:pt modelId="{91DD156C-9E22-4577-9039-A10AF6359C21}" type="sibTrans" cxnId="{3C0226C7-C3CA-488A-A41B-C0F47538B593}">
      <dgm:prSet/>
      <dgm:spPr/>
      <dgm:t>
        <a:bodyPr/>
        <a:lstStyle/>
        <a:p>
          <a:endParaRPr lang="en-US"/>
        </a:p>
      </dgm:t>
    </dgm:pt>
    <dgm:pt modelId="{8D752D66-2C38-4CDA-A267-84E121FFB4C5}">
      <dgm:prSet/>
      <dgm:spPr/>
      <dgm:t>
        <a:bodyPr/>
        <a:lstStyle/>
        <a:p>
          <a:pPr>
            <a:defRPr cap="all"/>
          </a:pPr>
          <a:r>
            <a:rPr lang="nl-NL"/>
            <a:t>eHealthbox: formele medische info</a:t>
          </a:r>
          <a:endParaRPr lang="en-US"/>
        </a:p>
      </dgm:t>
    </dgm:pt>
    <dgm:pt modelId="{1FB42F47-5BFF-4888-BA33-B2140AA19B2D}" type="parTrans" cxnId="{E918DD74-BA2C-4A29-A856-75720312AD32}">
      <dgm:prSet/>
      <dgm:spPr/>
      <dgm:t>
        <a:bodyPr/>
        <a:lstStyle/>
        <a:p>
          <a:endParaRPr lang="en-US"/>
        </a:p>
      </dgm:t>
    </dgm:pt>
    <dgm:pt modelId="{B3786B6C-29FB-43A2-A314-6D77EC6D95D4}" type="sibTrans" cxnId="{E918DD74-BA2C-4A29-A856-75720312AD32}">
      <dgm:prSet/>
      <dgm:spPr/>
      <dgm:t>
        <a:bodyPr/>
        <a:lstStyle/>
        <a:p>
          <a:endParaRPr lang="en-US"/>
        </a:p>
      </dgm:t>
    </dgm:pt>
    <dgm:pt modelId="{02DA723E-8F8D-490D-813A-6883DFAC714D}" type="pres">
      <dgm:prSet presAssocID="{5BE63387-BDE2-47FF-A5CD-59E859770232}" presName="root" presStyleCnt="0">
        <dgm:presLayoutVars>
          <dgm:dir/>
          <dgm:resizeHandles val="exact"/>
        </dgm:presLayoutVars>
      </dgm:prSet>
      <dgm:spPr/>
    </dgm:pt>
    <dgm:pt modelId="{4DAA1FF1-8A83-4997-910D-22FDB1695332}" type="pres">
      <dgm:prSet presAssocID="{87A5E9B5-7D80-45C3-BE31-3F1ABB9C1BEE}" presName="compNode" presStyleCnt="0"/>
      <dgm:spPr/>
    </dgm:pt>
    <dgm:pt modelId="{67A79A2A-CC62-4C4D-BC98-6C97D8B23FE6}" type="pres">
      <dgm:prSet presAssocID="{87A5E9B5-7D80-45C3-BE31-3F1ABB9C1BEE}" presName="iconBgRect" presStyleLbl="bgShp" presStyleIdx="0" presStyleCnt="3"/>
      <dgm:spPr/>
    </dgm:pt>
    <dgm:pt modelId="{3FC4721B-A944-4A23-AF1D-2AFD85B5FB08}" type="pres">
      <dgm:prSet presAssocID="{87A5E9B5-7D80-45C3-BE31-3F1ABB9C1BE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phone met effen opvulling"/>
        </a:ext>
      </dgm:extLst>
    </dgm:pt>
    <dgm:pt modelId="{73987FB3-3E35-4B59-A3D7-4FA60E4B9BED}" type="pres">
      <dgm:prSet presAssocID="{87A5E9B5-7D80-45C3-BE31-3F1ABB9C1BEE}" presName="spaceRect" presStyleCnt="0"/>
      <dgm:spPr/>
    </dgm:pt>
    <dgm:pt modelId="{2819CDBB-42C7-4323-AE1A-A1C5EE9B5FD9}" type="pres">
      <dgm:prSet presAssocID="{87A5E9B5-7D80-45C3-BE31-3F1ABB9C1BEE}" presName="textRect" presStyleLbl="revTx" presStyleIdx="0" presStyleCnt="3">
        <dgm:presLayoutVars>
          <dgm:chMax val="1"/>
          <dgm:chPref val="1"/>
        </dgm:presLayoutVars>
      </dgm:prSet>
      <dgm:spPr/>
    </dgm:pt>
    <dgm:pt modelId="{A4C1B5F9-8205-4DBB-AE39-F66D04737A98}" type="pres">
      <dgm:prSet presAssocID="{FC1BA4F5-C783-48F4-8D58-010876A98F3A}" presName="sibTrans" presStyleCnt="0"/>
      <dgm:spPr/>
    </dgm:pt>
    <dgm:pt modelId="{C415253F-61A7-4123-86B6-3F041B263CF6}" type="pres">
      <dgm:prSet presAssocID="{CB3391C0-AC1F-42DE-8243-32E505331E63}" presName="compNode" presStyleCnt="0"/>
      <dgm:spPr/>
    </dgm:pt>
    <dgm:pt modelId="{857C3B06-DD39-4B3D-9F6D-FD776ADD847F}" type="pres">
      <dgm:prSet presAssocID="{CB3391C0-AC1F-42DE-8243-32E505331E63}" presName="iconBgRect" presStyleLbl="bgShp" presStyleIdx="1" presStyleCnt="3"/>
      <dgm:spPr/>
    </dgm:pt>
    <dgm:pt modelId="{4E63BA44-AC6B-406F-85EE-EA09A7C60097}" type="pres">
      <dgm:prSet presAssocID="{CB3391C0-AC1F-42DE-8243-32E505331E6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rgrendelen"/>
        </a:ext>
      </dgm:extLst>
    </dgm:pt>
    <dgm:pt modelId="{7492E433-C2E4-4642-91A0-1A9D23B390DF}" type="pres">
      <dgm:prSet presAssocID="{CB3391C0-AC1F-42DE-8243-32E505331E63}" presName="spaceRect" presStyleCnt="0"/>
      <dgm:spPr/>
    </dgm:pt>
    <dgm:pt modelId="{5A7A0A26-6237-4ECE-A64E-E7AA10DB2926}" type="pres">
      <dgm:prSet presAssocID="{CB3391C0-AC1F-42DE-8243-32E505331E63}" presName="textRect" presStyleLbl="revTx" presStyleIdx="1" presStyleCnt="3">
        <dgm:presLayoutVars>
          <dgm:chMax val="1"/>
          <dgm:chPref val="1"/>
        </dgm:presLayoutVars>
      </dgm:prSet>
      <dgm:spPr/>
    </dgm:pt>
    <dgm:pt modelId="{65BAB9F9-54E4-4DCB-AE0B-2801E07593D7}" type="pres">
      <dgm:prSet presAssocID="{91DD156C-9E22-4577-9039-A10AF6359C21}" presName="sibTrans" presStyleCnt="0"/>
      <dgm:spPr/>
    </dgm:pt>
    <dgm:pt modelId="{88E91E60-395D-4817-8845-7A3FDE452CE3}" type="pres">
      <dgm:prSet presAssocID="{8D752D66-2C38-4CDA-A267-84E121FFB4C5}" presName="compNode" presStyleCnt="0"/>
      <dgm:spPr/>
    </dgm:pt>
    <dgm:pt modelId="{C26E4887-3BC5-484F-B12A-CF71D7F6CDC5}" type="pres">
      <dgm:prSet presAssocID="{8D752D66-2C38-4CDA-A267-84E121FFB4C5}" presName="iconBgRect" presStyleLbl="bgShp" presStyleIdx="2" presStyleCnt="3"/>
      <dgm:spPr/>
    </dgm:pt>
    <dgm:pt modelId="{229B1688-1A15-4B88-8C74-9C7F4682CB6C}" type="pres">
      <dgm:prSet presAssocID="{8D752D66-2C38-4CDA-A267-84E121FFB4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op"/>
        </a:ext>
      </dgm:extLst>
    </dgm:pt>
    <dgm:pt modelId="{FE05DF3D-B242-4F8C-A710-D1BE5C4F72F7}" type="pres">
      <dgm:prSet presAssocID="{8D752D66-2C38-4CDA-A267-84E121FFB4C5}" presName="spaceRect" presStyleCnt="0"/>
      <dgm:spPr/>
    </dgm:pt>
    <dgm:pt modelId="{F35F98E8-06A7-40E7-9967-15D4E1F3AB1E}" type="pres">
      <dgm:prSet presAssocID="{8D752D66-2C38-4CDA-A267-84E121FFB4C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ADBEE07-AC0A-41C4-AC4F-1BCE1EB2E298}" srcId="{5BE63387-BDE2-47FF-A5CD-59E859770232}" destId="{87A5E9B5-7D80-45C3-BE31-3F1ABB9C1BEE}" srcOrd="0" destOrd="0" parTransId="{4189F6D4-57D8-454B-BA62-F214E8D33178}" sibTransId="{FC1BA4F5-C783-48F4-8D58-010876A98F3A}"/>
    <dgm:cxn modelId="{1EFF4160-0727-495E-89C8-CDF35D2E372F}" type="presOf" srcId="{CB3391C0-AC1F-42DE-8243-32E505331E63}" destId="{5A7A0A26-6237-4ECE-A64E-E7AA10DB2926}" srcOrd="0" destOrd="0" presId="urn:microsoft.com/office/officeart/2018/5/layout/IconCircleLabelList"/>
    <dgm:cxn modelId="{E918DD74-BA2C-4A29-A856-75720312AD32}" srcId="{5BE63387-BDE2-47FF-A5CD-59E859770232}" destId="{8D752D66-2C38-4CDA-A267-84E121FFB4C5}" srcOrd="2" destOrd="0" parTransId="{1FB42F47-5BFF-4888-BA33-B2140AA19B2D}" sibTransId="{B3786B6C-29FB-43A2-A314-6D77EC6D95D4}"/>
    <dgm:cxn modelId="{BE95578D-97B9-425B-9602-EFF9703253A7}" type="presOf" srcId="{87A5E9B5-7D80-45C3-BE31-3F1ABB9C1BEE}" destId="{2819CDBB-42C7-4323-AE1A-A1C5EE9B5FD9}" srcOrd="0" destOrd="0" presId="urn:microsoft.com/office/officeart/2018/5/layout/IconCircleLabelList"/>
    <dgm:cxn modelId="{54495396-FD88-4E56-A85D-CB216A85ECB5}" type="presOf" srcId="{8D752D66-2C38-4CDA-A267-84E121FFB4C5}" destId="{F35F98E8-06A7-40E7-9967-15D4E1F3AB1E}" srcOrd="0" destOrd="0" presId="urn:microsoft.com/office/officeart/2018/5/layout/IconCircleLabelList"/>
    <dgm:cxn modelId="{3C0226C7-C3CA-488A-A41B-C0F47538B593}" srcId="{5BE63387-BDE2-47FF-A5CD-59E859770232}" destId="{CB3391C0-AC1F-42DE-8243-32E505331E63}" srcOrd="1" destOrd="0" parTransId="{676A9863-BF40-4B9A-9C77-ACE388D4A624}" sibTransId="{91DD156C-9E22-4577-9039-A10AF6359C21}"/>
    <dgm:cxn modelId="{8223B9F2-EF76-4029-9C43-EC32AA109C3F}" type="presOf" srcId="{5BE63387-BDE2-47FF-A5CD-59E859770232}" destId="{02DA723E-8F8D-490D-813A-6883DFAC714D}" srcOrd="0" destOrd="0" presId="urn:microsoft.com/office/officeart/2018/5/layout/IconCircleLabelList"/>
    <dgm:cxn modelId="{72C0FA2C-211C-480F-B6E8-4C089CEA0326}" type="presParOf" srcId="{02DA723E-8F8D-490D-813A-6883DFAC714D}" destId="{4DAA1FF1-8A83-4997-910D-22FDB1695332}" srcOrd="0" destOrd="0" presId="urn:microsoft.com/office/officeart/2018/5/layout/IconCircleLabelList"/>
    <dgm:cxn modelId="{6EB4D579-C538-420C-8CDC-E4C523CBC269}" type="presParOf" srcId="{4DAA1FF1-8A83-4997-910D-22FDB1695332}" destId="{67A79A2A-CC62-4C4D-BC98-6C97D8B23FE6}" srcOrd="0" destOrd="0" presId="urn:microsoft.com/office/officeart/2018/5/layout/IconCircleLabelList"/>
    <dgm:cxn modelId="{11037BB3-D0B3-4949-AA9D-BC2CC7758841}" type="presParOf" srcId="{4DAA1FF1-8A83-4997-910D-22FDB1695332}" destId="{3FC4721B-A944-4A23-AF1D-2AFD85B5FB08}" srcOrd="1" destOrd="0" presId="urn:microsoft.com/office/officeart/2018/5/layout/IconCircleLabelList"/>
    <dgm:cxn modelId="{B5D5DCCE-35B7-42B0-B41F-39CF9DE0821A}" type="presParOf" srcId="{4DAA1FF1-8A83-4997-910D-22FDB1695332}" destId="{73987FB3-3E35-4B59-A3D7-4FA60E4B9BED}" srcOrd="2" destOrd="0" presId="urn:microsoft.com/office/officeart/2018/5/layout/IconCircleLabelList"/>
    <dgm:cxn modelId="{B3D43AB5-ECAE-4876-90E3-C63F81D87128}" type="presParOf" srcId="{4DAA1FF1-8A83-4997-910D-22FDB1695332}" destId="{2819CDBB-42C7-4323-AE1A-A1C5EE9B5FD9}" srcOrd="3" destOrd="0" presId="urn:microsoft.com/office/officeart/2018/5/layout/IconCircleLabelList"/>
    <dgm:cxn modelId="{C9C064BC-3870-4B7A-AE24-EBDD578E3B4C}" type="presParOf" srcId="{02DA723E-8F8D-490D-813A-6883DFAC714D}" destId="{A4C1B5F9-8205-4DBB-AE39-F66D04737A98}" srcOrd="1" destOrd="0" presId="urn:microsoft.com/office/officeart/2018/5/layout/IconCircleLabelList"/>
    <dgm:cxn modelId="{1377011E-079C-4FEF-96F5-BF27980CC69F}" type="presParOf" srcId="{02DA723E-8F8D-490D-813A-6883DFAC714D}" destId="{C415253F-61A7-4123-86B6-3F041B263CF6}" srcOrd="2" destOrd="0" presId="urn:microsoft.com/office/officeart/2018/5/layout/IconCircleLabelList"/>
    <dgm:cxn modelId="{74D3436A-6D49-45C4-9FE8-4DB53FE454E7}" type="presParOf" srcId="{C415253F-61A7-4123-86B6-3F041B263CF6}" destId="{857C3B06-DD39-4B3D-9F6D-FD776ADD847F}" srcOrd="0" destOrd="0" presId="urn:microsoft.com/office/officeart/2018/5/layout/IconCircleLabelList"/>
    <dgm:cxn modelId="{3D9DC4CB-E408-4AD8-87A7-F059F97BFA1B}" type="presParOf" srcId="{C415253F-61A7-4123-86B6-3F041B263CF6}" destId="{4E63BA44-AC6B-406F-85EE-EA09A7C60097}" srcOrd="1" destOrd="0" presId="urn:microsoft.com/office/officeart/2018/5/layout/IconCircleLabelList"/>
    <dgm:cxn modelId="{CD315BD7-84BE-4DBF-A73D-2FEB5D00B8FB}" type="presParOf" srcId="{C415253F-61A7-4123-86B6-3F041B263CF6}" destId="{7492E433-C2E4-4642-91A0-1A9D23B390DF}" srcOrd="2" destOrd="0" presId="urn:microsoft.com/office/officeart/2018/5/layout/IconCircleLabelList"/>
    <dgm:cxn modelId="{7101017F-1220-4BAC-B5DE-927C32A5D2B4}" type="presParOf" srcId="{C415253F-61A7-4123-86B6-3F041B263CF6}" destId="{5A7A0A26-6237-4ECE-A64E-E7AA10DB2926}" srcOrd="3" destOrd="0" presId="urn:microsoft.com/office/officeart/2018/5/layout/IconCircleLabelList"/>
    <dgm:cxn modelId="{D5C25D88-A00E-4BC5-8F69-870BFBD73CFC}" type="presParOf" srcId="{02DA723E-8F8D-490D-813A-6883DFAC714D}" destId="{65BAB9F9-54E4-4DCB-AE0B-2801E07593D7}" srcOrd="3" destOrd="0" presId="urn:microsoft.com/office/officeart/2018/5/layout/IconCircleLabelList"/>
    <dgm:cxn modelId="{8C47D9D0-E70A-4D17-930A-BB08D312AA45}" type="presParOf" srcId="{02DA723E-8F8D-490D-813A-6883DFAC714D}" destId="{88E91E60-395D-4817-8845-7A3FDE452CE3}" srcOrd="4" destOrd="0" presId="urn:microsoft.com/office/officeart/2018/5/layout/IconCircleLabelList"/>
    <dgm:cxn modelId="{45459E32-BA8E-436C-9D10-47D3D36523EB}" type="presParOf" srcId="{88E91E60-395D-4817-8845-7A3FDE452CE3}" destId="{C26E4887-3BC5-484F-B12A-CF71D7F6CDC5}" srcOrd="0" destOrd="0" presId="urn:microsoft.com/office/officeart/2018/5/layout/IconCircleLabelList"/>
    <dgm:cxn modelId="{F94E27C0-433E-42E3-8BC8-B7630EDAD751}" type="presParOf" srcId="{88E91E60-395D-4817-8845-7A3FDE452CE3}" destId="{229B1688-1A15-4B88-8C74-9C7F4682CB6C}" srcOrd="1" destOrd="0" presId="urn:microsoft.com/office/officeart/2018/5/layout/IconCircleLabelList"/>
    <dgm:cxn modelId="{1B62AA4A-4A4A-4425-8D5D-45C55DD1B647}" type="presParOf" srcId="{88E91E60-395D-4817-8845-7A3FDE452CE3}" destId="{FE05DF3D-B242-4F8C-A710-D1BE5C4F72F7}" srcOrd="2" destOrd="0" presId="urn:microsoft.com/office/officeart/2018/5/layout/IconCircleLabelList"/>
    <dgm:cxn modelId="{DC4462B1-074B-43D7-B535-26A58D311062}" type="presParOf" srcId="{88E91E60-395D-4817-8845-7A3FDE452CE3}" destId="{F35F98E8-06A7-40E7-9967-15D4E1F3AB1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50586A-E43C-4DC7-BD90-4C35FFBE7D4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545CFE-8D2F-4577-8139-C0A2FF1AAAEE}">
      <dgm:prSet/>
      <dgm:spPr/>
      <dgm:t>
        <a:bodyPr/>
        <a:lstStyle/>
        <a:p>
          <a:r>
            <a:rPr lang="nl-BE"/>
            <a:t>Betrekken van andere zorgverleners wanneer expertise relevant is</a:t>
          </a:r>
          <a:endParaRPr lang="en-US"/>
        </a:p>
      </dgm:t>
    </dgm:pt>
    <dgm:pt modelId="{72CEAA1B-A7EE-4DFA-A64F-7CFE366B5EC5}" type="parTrans" cxnId="{A1F0F89E-8E9D-420A-8342-85EC1E714134}">
      <dgm:prSet/>
      <dgm:spPr/>
      <dgm:t>
        <a:bodyPr/>
        <a:lstStyle/>
        <a:p>
          <a:endParaRPr lang="en-US"/>
        </a:p>
      </dgm:t>
    </dgm:pt>
    <dgm:pt modelId="{79994503-1ACF-4C5E-AB6D-273075AFAA6C}" type="sibTrans" cxnId="{A1F0F89E-8E9D-420A-8342-85EC1E714134}">
      <dgm:prSet/>
      <dgm:spPr/>
      <dgm:t>
        <a:bodyPr/>
        <a:lstStyle/>
        <a:p>
          <a:endParaRPr lang="en-US"/>
        </a:p>
      </dgm:t>
    </dgm:pt>
    <dgm:pt modelId="{B86D4785-E025-4706-B685-AED5D6154491}">
      <dgm:prSet/>
      <dgm:spPr/>
      <dgm:t>
        <a:bodyPr/>
        <a:lstStyle/>
        <a:p>
          <a:r>
            <a:rPr lang="nl-BE"/>
            <a:t>Belang van een eenduidige boodschap door alle zorgverleners</a:t>
          </a:r>
          <a:endParaRPr lang="en-US"/>
        </a:p>
      </dgm:t>
    </dgm:pt>
    <dgm:pt modelId="{C004FF77-BA89-46DF-8129-858BB98BBC1C}" type="parTrans" cxnId="{A0B3B302-3EBA-4EBA-9D9F-8847EC9DFABD}">
      <dgm:prSet/>
      <dgm:spPr/>
      <dgm:t>
        <a:bodyPr/>
        <a:lstStyle/>
        <a:p>
          <a:endParaRPr lang="en-US"/>
        </a:p>
      </dgm:t>
    </dgm:pt>
    <dgm:pt modelId="{E2096C95-99B9-428F-B7C7-71F4F264F4A8}" type="sibTrans" cxnId="{A0B3B302-3EBA-4EBA-9D9F-8847EC9DFABD}">
      <dgm:prSet/>
      <dgm:spPr/>
      <dgm:t>
        <a:bodyPr/>
        <a:lstStyle/>
        <a:p>
          <a:endParaRPr lang="en-US"/>
        </a:p>
      </dgm:t>
    </dgm:pt>
    <dgm:pt modelId="{2D9FD83B-757C-4637-B0CE-E9ED71CAC338}" type="pres">
      <dgm:prSet presAssocID="{3950586A-E43C-4DC7-BD90-4C35FFBE7D4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2FC3EF-2DDD-4DA1-87EC-D15185C5CDE1}" type="pres">
      <dgm:prSet presAssocID="{49545CFE-8D2F-4577-8139-C0A2FF1AAAEE}" presName="hierRoot1" presStyleCnt="0"/>
      <dgm:spPr/>
    </dgm:pt>
    <dgm:pt modelId="{7F0ADF41-71F3-4A1F-BC26-1103FA7B600C}" type="pres">
      <dgm:prSet presAssocID="{49545CFE-8D2F-4577-8139-C0A2FF1AAAEE}" presName="composite" presStyleCnt="0"/>
      <dgm:spPr/>
    </dgm:pt>
    <dgm:pt modelId="{E4F0A362-AFE8-4D99-8986-402A4B422F08}" type="pres">
      <dgm:prSet presAssocID="{49545CFE-8D2F-4577-8139-C0A2FF1AAAEE}" presName="background" presStyleLbl="node0" presStyleIdx="0" presStyleCnt="2"/>
      <dgm:spPr/>
    </dgm:pt>
    <dgm:pt modelId="{AF09CC42-A4CD-4B98-BE24-06CE27608F27}" type="pres">
      <dgm:prSet presAssocID="{49545CFE-8D2F-4577-8139-C0A2FF1AAAEE}" presName="text" presStyleLbl="fgAcc0" presStyleIdx="0" presStyleCnt="2">
        <dgm:presLayoutVars>
          <dgm:chPref val="3"/>
        </dgm:presLayoutVars>
      </dgm:prSet>
      <dgm:spPr/>
    </dgm:pt>
    <dgm:pt modelId="{E6FB47AE-6E97-4685-8EA9-4B40038B86C7}" type="pres">
      <dgm:prSet presAssocID="{49545CFE-8D2F-4577-8139-C0A2FF1AAAEE}" presName="hierChild2" presStyleCnt="0"/>
      <dgm:spPr/>
    </dgm:pt>
    <dgm:pt modelId="{E885CB9A-451A-4C9A-A970-29CB83D14CDB}" type="pres">
      <dgm:prSet presAssocID="{B86D4785-E025-4706-B685-AED5D6154491}" presName="hierRoot1" presStyleCnt="0"/>
      <dgm:spPr/>
    </dgm:pt>
    <dgm:pt modelId="{565F1082-7F16-4C6B-9B95-70F446F77699}" type="pres">
      <dgm:prSet presAssocID="{B86D4785-E025-4706-B685-AED5D6154491}" presName="composite" presStyleCnt="0"/>
      <dgm:spPr/>
    </dgm:pt>
    <dgm:pt modelId="{9A299163-9E16-48E0-AE3E-0B289200DAC7}" type="pres">
      <dgm:prSet presAssocID="{B86D4785-E025-4706-B685-AED5D6154491}" presName="background" presStyleLbl="node0" presStyleIdx="1" presStyleCnt="2"/>
      <dgm:spPr/>
    </dgm:pt>
    <dgm:pt modelId="{EC555BF9-FCFE-464F-9726-C31F26AA3FEB}" type="pres">
      <dgm:prSet presAssocID="{B86D4785-E025-4706-B685-AED5D6154491}" presName="text" presStyleLbl="fgAcc0" presStyleIdx="1" presStyleCnt="2">
        <dgm:presLayoutVars>
          <dgm:chPref val="3"/>
        </dgm:presLayoutVars>
      </dgm:prSet>
      <dgm:spPr/>
    </dgm:pt>
    <dgm:pt modelId="{33FC9729-65EC-4E56-9F42-89B1A566DBD4}" type="pres">
      <dgm:prSet presAssocID="{B86D4785-E025-4706-B685-AED5D6154491}" presName="hierChild2" presStyleCnt="0"/>
      <dgm:spPr/>
    </dgm:pt>
  </dgm:ptLst>
  <dgm:cxnLst>
    <dgm:cxn modelId="{A0B3B302-3EBA-4EBA-9D9F-8847EC9DFABD}" srcId="{3950586A-E43C-4DC7-BD90-4C35FFBE7D46}" destId="{B86D4785-E025-4706-B685-AED5D6154491}" srcOrd="1" destOrd="0" parTransId="{C004FF77-BA89-46DF-8129-858BB98BBC1C}" sibTransId="{E2096C95-99B9-428F-B7C7-71F4F264F4A8}"/>
    <dgm:cxn modelId="{F717DE0E-9F18-472F-94CF-EC72D9B4F9A0}" type="presOf" srcId="{3950586A-E43C-4DC7-BD90-4C35FFBE7D46}" destId="{2D9FD83B-757C-4637-B0CE-E9ED71CAC338}" srcOrd="0" destOrd="0" presId="urn:microsoft.com/office/officeart/2005/8/layout/hierarchy1"/>
    <dgm:cxn modelId="{A1F0F89E-8E9D-420A-8342-85EC1E714134}" srcId="{3950586A-E43C-4DC7-BD90-4C35FFBE7D46}" destId="{49545CFE-8D2F-4577-8139-C0A2FF1AAAEE}" srcOrd="0" destOrd="0" parTransId="{72CEAA1B-A7EE-4DFA-A64F-7CFE366B5EC5}" sibTransId="{79994503-1ACF-4C5E-AB6D-273075AFAA6C}"/>
    <dgm:cxn modelId="{89EEE6A2-3894-4592-B5B6-09205737FDC7}" type="presOf" srcId="{B86D4785-E025-4706-B685-AED5D6154491}" destId="{EC555BF9-FCFE-464F-9726-C31F26AA3FEB}" srcOrd="0" destOrd="0" presId="urn:microsoft.com/office/officeart/2005/8/layout/hierarchy1"/>
    <dgm:cxn modelId="{7B1DEEDE-9997-46FF-A016-DECCE9E2A2F4}" type="presOf" srcId="{49545CFE-8D2F-4577-8139-C0A2FF1AAAEE}" destId="{AF09CC42-A4CD-4B98-BE24-06CE27608F27}" srcOrd="0" destOrd="0" presId="urn:microsoft.com/office/officeart/2005/8/layout/hierarchy1"/>
    <dgm:cxn modelId="{3A1DC0D6-6E44-49DC-A4A8-931A4557F78C}" type="presParOf" srcId="{2D9FD83B-757C-4637-B0CE-E9ED71CAC338}" destId="{292FC3EF-2DDD-4DA1-87EC-D15185C5CDE1}" srcOrd="0" destOrd="0" presId="urn:microsoft.com/office/officeart/2005/8/layout/hierarchy1"/>
    <dgm:cxn modelId="{73A8552A-8C66-4B83-A126-A3DFEF1309F3}" type="presParOf" srcId="{292FC3EF-2DDD-4DA1-87EC-D15185C5CDE1}" destId="{7F0ADF41-71F3-4A1F-BC26-1103FA7B600C}" srcOrd="0" destOrd="0" presId="urn:microsoft.com/office/officeart/2005/8/layout/hierarchy1"/>
    <dgm:cxn modelId="{BF583894-B03B-40EF-87D3-405C8BB51E05}" type="presParOf" srcId="{7F0ADF41-71F3-4A1F-BC26-1103FA7B600C}" destId="{E4F0A362-AFE8-4D99-8986-402A4B422F08}" srcOrd="0" destOrd="0" presId="urn:microsoft.com/office/officeart/2005/8/layout/hierarchy1"/>
    <dgm:cxn modelId="{766B57CD-EE0B-4BBC-9DB4-57345BBB4E47}" type="presParOf" srcId="{7F0ADF41-71F3-4A1F-BC26-1103FA7B600C}" destId="{AF09CC42-A4CD-4B98-BE24-06CE27608F27}" srcOrd="1" destOrd="0" presId="urn:microsoft.com/office/officeart/2005/8/layout/hierarchy1"/>
    <dgm:cxn modelId="{E01A0CEA-89B2-43D5-8EFF-9D804884AEE6}" type="presParOf" srcId="{292FC3EF-2DDD-4DA1-87EC-D15185C5CDE1}" destId="{E6FB47AE-6E97-4685-8EA9-4B40038B86C7}" srcOrd="1" destOrd="0" presId="urn:microsoft.com/office/officeart/2005/8/layout/hierarchy1"/>
    <dgm:cxn modelId="{7928723E-3B46-4DF5-9C73-E3F7C183A0E0}" type="presParOf" srcId="{2D9FD83B-757C-4637-B0CE-E9ED71CAC338}" destId="{E885CB9A-451A-4C9A-A970-29CB83D14CDB}" srcOrd="1" destOrd="0" presId="urn:microsoft.com/office/officeart/2005/8/layout/hierarchy1"/>
    <dgm:cxn modelId="{E14E8EC9-04D7-435F-A216-FB90807863C3}" type="presParOf" srcId="{E885CB9A-451A-4C9A-A970-29CB83D14CDB}" destId="{565F1082-7F16-4C6B-9B95-70F446F77699}" srcOrd="0" destOrd="0" presId="urn:microsoft.com/office/officeart/2005/8/layout/hierarchy1"/>
    <dgm:cxn modelId="{35C1F9BB-CF6E-4D2F-AF6A-592CAC04EB8D}" type="presParOf" srcId="{565F1082-7F16-4C6B-9B95-70F446F77699}" destId="{9A299163-9E16-48E0-AE3E-0B289200DAC7}" srcOrd="0" destOrd="0" presId="urn:microsoft.com/office/officeart/2005/8/layout/hierarchy1"/>
    <dgm:cxn modelId="{E0FA66EB-F965-45BA-9240-CA6743C8F7F2}" type="presParOf" srcId="{565F1082-7F16-4C6B-9B95-70F446F77699}" destId="{EC555BF9-FCFE-464F-9726-C31F26AA3FEB}" srcOrd="1" destOrd="0" presId="urn:microsoft.com/office/officeart/2005/8/layout/hierarchy1"/>
    <dgm:cxn modelId="{120869C3-C6B3-4C8F-9197-CCD1F5AF9B3F}" type="presParOf" srcId="{E885CB9A-451A-4C9A-A970-29CB83D14CDB}" destId="{33FC9729-65EC-4E56-9F42-89B1A566DB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B650EC3-44CD-42BE-BFE5-DB32092DED9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29D4066-270E-4933-B266-2DF2FA197AD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l-NL"/>
            <a:t>Waar stop jij – waar begint de ander?</a:t>
          </a:r>
          <a:endParaRPr lang="en-US" dirty="0"/>
        </a:p>
      </dgm:t>
    </dgm:pt>
    <dgm:pt modelId="{D9FD35C6-B325-46FB-B157-F6E55F0D3F16}" type="parTrans" cxnId="{4402D069-42E9-4C3B-BBC6-485AC4F82C0E}">
      <dgm:prSet/>
      <dgm:spPr/>
      <dgm:t>
        <a:bodyPr/>
        <a:lstStyle/>
        <a:p>
          <a:endParaRPr lang="en-US"/>
        </a:p>
      </dgm:t>
    </dgm:pt>
    <dgm:pt modelId="{0D35CFE1-6C49-4DEA-AB3A-5958AC10FE54}" type="sibTrans" cxnId="{4402D069-42E9-4C3B-BBC6-485AC4F82C0E}">
      <dgm:prSet/>
      <dgm:spPr/>
      <dgm:t>
        <a:bodyPr/>
        <a:lstStyle/>
        <a:p>
          <a:endParaRPr lang="en-US"/>
        </a:p>
      </dgm:t>
    </dgm:pt>
    <dgm:pt modelId="{493644A6-228B-4E37-8CDC-289D880E884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l-NL"/>
            <a:t>Reflectiepunten:</a:t>
          </a:r>
          <a:endParaRPr lang="en-US"/>
        </a:p>
      </dgm:t>
    </dgm:pt>
    <dgm:pt modelId="{54D15CD4-26E7-4ABA-8E27-0AB28D151904}" type="parTrans" cxnId="{47703F75-670B-486A-819F-EA698ED5B504}">
      <dgm:prSet/>
      <dgm:spPr/>
      <dgm:t>
        <a:bodyPr/>
        <a:lstStyle/>
        <a:p>
          <a:endParaRPr lang="en-US"/>
        </a:p>
      </dgm:t>
    </dgm:pt>
    <dgm:pt modelId="{83B5EF00-B6E4-4B52-80D7-3B7EE888292E}" type="sibTrans" cxnId="{47703F75-670B-486A-819F-EA698ED5B504}">
      <dgm:prSet/>
      <dgm:spPr/>
      <dgm:t>
        <a:bodyPr/>
        <a:lstStyle/>
        <a:p>
          <a:endParaRPr lang="en-US"/>
        </a:p>
      </dgm:t>
    </dgm:pt>
    <dgm:pt modelId="{956CB2D1-0CC4-4628-B954-F9EE88CD1E9B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Moet ik dit zelf oplossen?</a:t>
          </a:r>
          <a:endParaRPr lang="en-US"/>
        </a:p>
      </dgm:t>
    </dgm:pt>
    <dgm:pt modelId="{BEA04E69-742B-4B0A-A616-63ABE580B920}" type="parTrans" cxnId="{27D129D7-E1A6-4304-8DBB-12B97C824A20}">
      <dgm:prSet/>
      <dgm:spPr/>
      <dgm:t>
        <a:bodyPr/>
        <a:lstStyle/>
        <a:p>
          <a:endParaRPr lang="en-US"/>
        </a:p>
      </dgm:t>
    </dgm:pt>
    <dgm:pt modelId="{94C640AA-4C1B-497F-A2FC-325F82B65E03}" type="sibTrans" cxnId="{27D129D7-E1A6-4304-8DBB-12B97C824A20}">
      <dgm:prSet/>
      <dgm:spPr/>
      <dgm:t>
        <a:bodyPr/>
        <a:lstStyle/>
        <a:p>
          <a:endParaRPr lang="en-US"/>
        </a:p>
      </dgm:t>
    </dgm:pt>
    <dgm:pt modelId="{0B5608DB-FB6D-42B0-875F-BE5D41CF6B82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Moet iemand anders dit weten?</a:t>
          </a:r>
          <a:endParaRPr lang="en-US"/>
        </a:p>
      </dgm:t>
    </dgm:pt>
    <dgm:pt modelId="{FAC3045E-0D41-43E5-8C57-2525F1EEB93D}" type="parTrans" cxnId="{AF21A739-5CE8-45DF-B67F-87742CF4D134}">
      <dgm:prSet/>
      <dgm:spPr/>
      <dgm:t>
        <a:bodyPr/>
        <a:lstStyle/>
        <a:p>
          <a:endParaRPr lang="en-US"/>
        </a:p>
      </dgm:t>
    </dgm:pt>
    <dgm:pt modelId="{389C466B-CD0A-4310-A848-898DDE88745B}" type="sibTrans" cxnId="{AF21A739-5CE8-45DF-B67F-87742CF4D134}">
      <dgm:prSet/>
      <dgm:spPr/>
      <dgm:t>
        <a:bodyPr/>
        <a:lstStyle/>
        <a:p>
          <a:endParaRPr lang="en-US"/>
        </a:p>
      </dgm:t>
    </dgm:pt>
    <dgm:pt modelId="{CB01FB9E-5288-443C-97C3-634A7B8C8C8D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Is overleg nu nodig?</a:t>
          </a:r>
          <a:endParaRPr lang="en-US"/>
        </a:p>
      </dgm:t>
    </dgm:pt>
    <dgm:pt modelId="{EE1077FB-B14F-434C-9FC6-E335ACFA65C6}" type="parTrans" cxnId="{C60283BF-5427-4AFB-8698-778E1CB46E61}">
      <dgm:prSet/>
      <dgm:spPr/>
      <dgm:t>
        <a:bodyPr/>
        <a:lstStyle/>
        <a:p>
          <a:endParaRPr lang="en-US"/>
        </a:p>
      </dgm:t>
    </dgm:pt>
    <dgm:pt modelId="{0CA23FB5-89FB-476B-8448-C538E9D63EB1}" type="sibTrans" cxnId="{C60283BF-5427-4AFB-8698-778E1CB46E61}">
      <dgm:prSet/>
      <dgm:spPr/>
      <dgm:t>
        <a:bodyPr/>
        <a:lstStyle/>
        <a:p>
          <a:endParaRPr lang="en-US"/>
        </a:p>
      </dgm:t>
    </dgm:pt>
    <dgm:pt modelId="{0B17A543-83C6-496E-AB76-C090CC590A63}" type="pres">
      <dgm:prSet presAssocID="{EB650EC3-44CD-42BE-BFE5-DB32092DED99}" presName="root" presStyleCnt="0">
        <dgm:presLayoutVars>
          <dgm:dir/>
          <dgm:resizeHandles val="exact"/>
        </dgm:presLayoutVars>
      </dgm:prSet>
      <dgm:spPr/>
    </dgm:pt>
    <dgm:pt modelId="{F11A9B9F-9039-41A9-99E8-776B1DABE1F3}" type="pres">
      <dgm:prSet presAssocID="{C29D4066-270E-4933-B266-2DF2FA197ADA}" presName="compNode" presStyleCnt="0"/>
      <dgm:spPr/>
    </dgm:pt>
    <dgm:pt modelId="{B692494D-E1F5-45BB-82AB-20D242E2481A}" type="pres">
      <dgm:prSet presAssocID="{C29D4066-270E-4933-B266-2DF2FA197AD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wing Compass"/>
        </a:ext>
      </dgm:extLst>
    </dgm:pt>
    <dgm:pt modelId="{266A45F4-2970-49CE-BEBD-66FC31962512}" type="pres">
      <dgm:prSet presAssocID="{C29D4066-270E-4933-B266-2DF2FA197ADA}" presName="iconSpace" presStyleCnt="0"/>
      <dgm:spPr/>
    </dgm:pt>
    <dgm:pt modelId="{381CFE67-6171-4ACE-A12A-1C3611890B90}" type="pres">
      <dgm:prSet presAssocID="{C29D4066-270E-4933-B266-2DF2FA197ADA}" presName="parTx" presStyleLbl="revTx" presStyleIdx="0" presStyleCnt="4">
        <dgm:presLayoutVars>
          <dgm:chMax val="0"/>
          <dgm:chPref val="0"/>
        </dgm:presLayoutVars>
      </dgm:prSet>
      <dgm:spPr/>
    </dgm:pt>
    <dgm:pt modelId="{B1BF566D-B181-48D1-9245-7AF1B594E34C}" type="pres">
      <dgm:prSet presAssocID="{C29D4066-270E-4933-B266-2DF2FA197ADA}" presName="txSpace" presStyleCnt="0"/>
      <dgm:spPr/>
    </dgm:pt>
    <dgm:pt modelId="{30BDA789-D59E-400E-9F2E-B469074DEFD9}" type="pres">
      <dgm:prSet presAssocID="{C29D4066-270E-4933-B266-2DF2FA197ADA}" presName="desTx" presStyleLbl="revTx" presStyleIdx="1" presStyleCnt="4">
        <dgm:presLayoutVars/>
      </dgm:prSet>
      <dgm:spPr/>
    </dgm:pt>
    <dgm:pt modelId="{AF648527-C11A-4140-A3B5-EB7E562F3803}" type="pres">
      <dgm:prSet presAssocID="{0D35CFE1-6C49-4DEA-AB3A-5958AC10FE54}" presName="sibTrans" presStyleCnt="0"/>
      <dgm:spPr/>
    </dgm:pt>
    <dgm:pt modelId="{5AB4EFB5-E19E-44C7-AFA1-ABAE259F602A}" type="pres">
      <dgm:prSet presAssocID="{493644A6-228B-4E37-8CDC-289D880E884F}" presName="compNode" presStyleCnt="0"/>
      <dgm:spPr/>
    </dgm:pt>
    <dgm:pt modelId="{2C245437-38C3-4E2E-B00B-8421E8C0918E}" type="pres">
      <dgm:prSet presAssocID="{493644A6-228B-4E37-8CDC-289D880E884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erend"/>
        </a:ext>
      </dgm:extLst>
    </dgm:pt>
    <dgm:pt modelId="{48FB81B5-36F3-40AF-9B6F-29F588777ED4}" type="pres">
      <dgm:prSet presAssocID="{493644A6-228B-4E37-8CDC-289D880E884F}" presName="iconSpace" presStyleCnt="0"/>
      <dgm:spPr/>
    </dgm:pt>
    <dgm:pt modelId="{B5294DAF-D8B5-4AAD-97BD-32FB2567DF77}" type="pres">
      <dgm:prSet presAssocID="{493644A6-228B-4E37-8CDC-289D880E884F}" presName="parTx" presStyleLbl="revTx" presStyleIdx="2" presStyleCnt="4">
        <dgm:presLayoutVars>
          <dgm:chMax val="0"/>
          <dgm:chPref val="0"/>
        </dgm:presLayoutVars>
      </dgm:prSet>
      <dgm:spPr/>
    </dgm:pt>
    <dgm:pt modelId="{1DD221BC-30EC-4B2A-9FE4-D42944E07745}" type="pres">
      <dgm:prSet presAssocID="{493644A6-228B-4E37-8CDC-289D880E884F}" presName="txSpace" presStyleCnt="0"/>
      <dgm:spPr/>
    </dgm:pt>
    <dgm:pt modelId="{9A312A19-0067-4F80-B91A-B78D435D9132}" type="pres">
      <dgm:prSet presAssocID="{493644A6-228B-4E37-8CDC-289D880E884F}" presName="desTx" presStyleLbl="revTx" presStyleIdx="3" presStyleCnt="4">
        <dgm:presLayoutVars/>
      </dgm:prSet>
      <dgm:spPr/>
    </dgm:pt>
  </dgm:ptLst>
  <dgm:cxnLst>
    <dgm:cxn modelId="{6FF63D11-9405-4611-ADF6-C24F4D2BFC08}" type="presOf" srcId="{CB01FB9E-5288-443C-97C3-634A7B8C8C8D}" destId="{9A312A19-0067-4F80-B91A-B78D435D9132}" srcOrd="0" destOrd="2" presId="urn:microsoft.com/office/officeart/2018/5/layout/CenteredIconLabelDescriptionList"/>
    <dgm:cxn modelId="{FFBCEE37-55B2-4A96-8603-489C0F1FB6B0}" type="presOf" srcId="{C29D4066-270E-4933-B266-2DF2FA197ADA}" destId="{381CFE67-6171-4ACE-A12A-1C3611890B90}" srcOrd="0" destOrd="0" presId="urn:microsoft.com/office/officeart/2018/5/layout/CenteredIconLabelDescriptionList"/>
    <dgm:cxn modelId="{AF21A739-5CE8-45DF-B67F-87742CF4D134}" srcId="{493644A6-228B-4E37-8CDC-289D880E884F}" destId="{0B5608DB-FB6D-42B0-875F-BE5D41CF6B82}" srcOrd="1" destOrd="0" parTransId="{FAC3045E-0D41-43E5-8C57-2525F1EEB93D}" sibTransId="{389C466B-CD0A-4310-A848-898DDE88745B}"/>
    <dgm:cxn modelId="{4402D069-42E9-4C3B-BBC6-485AC4F82C0E}" srcId="{EB650EC3-44CD-42BE-BFE5-DB32092DED99}" destId="{C29D4066-270E-4933-B266-2DF2FA197ADA}" srcOrd="0" destOrd="0" parTransId="{D9FD35C6-B325-46FB-B157-F6E55F0D3F16}" sibTransId="{0D35CFE1-6C49-4DEA-AB3A-5958AC10FE54}"/>
    <dgm:cxn modelId="{211DBA4F-4800-4C71-B0C6-502CA235492B}" type="presOf" srcId="{EB650EC3-44CD-42BE-BFE5-DB32092DED99}" destId="{0B17A543-83C6-496E-AB76-C090CC590A63}" srcOrd="0" destOrd="0" presId="urn:microsoft.com/office/officeart/2018/5/layout/CenteredIconLabelDescriptionList"/>
    <dgm:cxn modelId="{59090954-71C8-46FC-AB64-728317F2ACDD}" type="presOf" srcId="{493644A6-228B-4E37-8CDC-289D880E884F}" destId="{B5294DAF-D8B5-4AAD-97BD-32FB2567DF77}" srcOrd="0" destOrd="0" presId="urn:microsoft.com/office/officeart/2018/5/layout/CenteredIconLabelDescriptionList"/>
    <dgm:cxn modelId="{47703F75-670B-486A-819F-EA698ED5B504}" srcId="{EB650EC3-44CD-42BE-BFE5-DB32092DED99}" destId="{493644A6-228B-4E37-8CDC-289D880E884F}" srcOrd="1" destOrd="0" parTransId="{54D15CD4-26E7-4ABA-8E27-0AB28D151904}" sibTransId="{83B5EF00-B6E4-4B52-80D7-3B7EE888292E}"/>
    <dgm:cxn modelId="{C60283BF-5427-4AFB-8698-778E1CB46E61}" srcId="{493644A6-228B-4E37-8CDC-289D880E884F}" destId="{CB01FB9E-5288-443C-97C3-634A7B8C8C8D}" srcOrd="2" destOrd="0" parTransId="{EE1077FB-B14F-434C-9FC6-E335ACFA65C6}" sibTransId="{0CA23FB5-89FB-476B-8448-C538E9D63EB1}"/>
    <dgm:cxn modelId="{27D129D7-E1A6-4304-8DBB-12B97C824A20}" srcId="{493644A6-228B-4E37-8CDC-289D880E884F}" destId="{956CB2D1-0CC4-4628-B954-F9EE88CD1E9B}" srcOrd="0" destOrd="0" parTransId="{BEA04E69-742B-4B0A-A616-63ABE580B920}" sibTransId="{94C640AA-4C1B-497F-A2FC-325F82B65E03}"/>
    <dgm:cxn modelId="{A031D6E6-1EBA-4119-8DD6-96A278046AC3}" type="presOf" srcId="{0B5608DB-FB6D-42B0-875F-BE5D41CF6B82}" destId="{9A312A19-0067-4F80-B91A-B78D435D9132}" srcOrd="0" destOrd="1" presId="urn:microsoft.com/office/officeart/2018/5/layout/CenteredIconLabelDescriptionList"/>
    <dgm:cxn modelId="{BFEF3AF5-DDE3-4A7B-B2E3-2E535A543B15}" type="presOf" srcId="{956CB2D1-0CC4-4628-B954-F9EE88CD1E9B}" destId="{9A312A19-0067-4F80-B91A-B78D435D9132}" srcOrd="0" destOrd="0" presId="urn:microsoft.com/office/officeart/2018/5/layout/CenteredIconLabelDescriptionList"/>
    <dgm:cxn modelId="{8B881038-8972-4EAA-91DD-F39630D960D9}" type="presParOf" srcId="{0B17A543-83C6-496E-AB76-C090CC590A63}" destId="{F11A9B9F-9039-41A9-99E8-776B1DABE1F3}" srcOrd="0" destOrd="0" presId="urn:microsoft.com/office/officeart/2018/5/layout/CenteredIconLabelDescriptionList"/>
    <dgm:cxn modelId="{FC78167D-51CC-4CFE-9A6B-47B6D1DF1681}" type="presParOf" srcId="{F11A9B9F-9039-41A9-99E8-776B1DABE1F3}" destId="{B692494D-E1F5-45BB-82AB-20D242E2481A}" srcOrd="0" destOrd="0" presId="urn:microsoft.com/office/officeart/2018/5/layout/CenteredIconLabelDescriptionList"/>
    <dgm:cxn modelId="{44CB6028-BF9B-42BD-9904-FAD716CC475F}" type="presParOf" srcId="{F11A9B9F-9039-41A9-99E8-776B1DABE1F3}" destId="{266A45F4-2970-49CE-BEBD-66FC31962512}" srcOrd="1" destOrd="0" presId="urn:microsoft.com/office/officeart/2018/5/layout/CenteredIconLabelDescriptionList"/>
    <dgm:cxn modelId="{CA94E8FB-29DC-4F71-B5CD-FE47ECFD699A}" type="presParOf" srcId="{F11A9B9F-9039-41A9-99E8-776B1DABE1F3}" destId="{381CFE67-6171-4ACE-A12A-1C3611890B90}" srcOrd="2" destOrd="0" presId="urn:microsoft.com/office/officeart/2018/5/layout/CenteredIconLabelDescriptionList"/>
    <dgm:cxn modelId="{66CA4F74-E89F-4B5E-B2D7-070C2E6CD35F}" type="presParOf" srcId="{F11A9B9F-9039-41A9-99E8-776B1DABE1F3}" destId="{B1BF566D-B181-48D1-9245-7AF1B594E34C}" srcOrd="3" destOrd="0" presId="urn:microsoft.com/office/officeart/2018/5/layout/CenteredIconLabelDescriptionList"/>
    <dgm:cxn modelId="{3EDFF1B4-C65D-4932-A110-7B38C842CA16}" type="presParOf" srcId="{F11A9B9F-9039-41A9-99E8-776B1DABE1F3}" destId="{30BDA789-D59E-400E-9F2E-B469074DEFD9}" srcOrd="4" destOrd="0" presId="urn:microsoft.com/office/officeart/2018/5/layout/CenteredIconLabelDescriptionList"/>
    <dgm:cxn modelId="{566F6F46-EB38-40B8-9EC6-5B34779FC5E0}" type="presParOf" srcId="{0B17A543-83C6-496E-AB76-C090CC590A63}" destId="{AF648527-C11A-4140-A3B5-EB7E562F3803}" srcOrd="1" destOrd="0" presId="urn:microsoft.com/office/officeart/2018/5/layout/CenteredIconLabelDescriptionList"/>
    <dgm:cxn modelId="{0909CB81-B8F0-4D69-AC4B-8219010CE30D}" type="presParOf" srcId="{0B17A543-83C6-496E-AB76-C090CC590A63}" destId="{5AB4EFB5-E19E-44C7-AFA1-ABAE259F602A}" srcOrd="2" destOrd="0" presId="urn:microsoft.com/office/officeart/2018/5/layout/CenteredIconLabelDescriptionList"/>
    <dgm:cxn modelId="{BEAA023A-85B7-412E-9A64-64677682C9FF}" type="presParOf" srcId="{5AB4EFB5-E19E-44C7-AFA1-ABAE259F602A}" destId="{2C245437-38C3-4E2E-B00B-8421E8C0918E}" srcOrd="0" destOrd="0" presId="urn:microsoft.com/office/officeart/2018/5/layout/CenteredIconLabelDescriptionList"/>
    <dgm:cxn modelId="{68EDF047-9DBD-443B-8622-DB4C413ABD8F}" type="presParOf" srcId="{5AB4EFB5-E19E-44C7-AFA1-ABAE259F602A}" destId="{48FB81B5-36F3-40AF-9B6F-29F588777ED4}" srcOrd="1" destOrd="0" presId="urn:microsoft.com/office/officeart/2018/5/layout/CenteredIconLabelDescriptionList"/>
    <dgm:cxn modelId="{6527DD37-3B7E-472C-8CDF-29F77AA22913}" type="presParOf" srcId="{5AB4EFB5-E19E-44C7-AFA1-ABAE259F602A}" destId="{B5294DAF-D8B5-4AAD-97BD-32FB2567DF77}" srcOrd="2" destOrd="0" presId="urn:microsoft.com/office/officeart/2018/5/layout/CenteredIconLabelDescriptionList"/>
    <dgm:cxn modelId="{12FE1DCF-10F0-4D14-A562-A889932366F7}" type="presParOf" srcId="{5AB4EFB5-E19E-44C7-AFA1-ABAE259F602A}" destId="{1DD221BC-30EC-4B2A-9FE4-D42944E07745}" srcOrd="3" destOrd="0" presId="urn:microsoft.com/office/officeart/2018/5/layout/CenteredIconLabelDescriptionList"/>
    <dgm:cxn modelId="{2E6CAA40-D82F-4A0C-AE87-A64825D53457}" type="presParOf" srcId="{5AB4EFB5-E19E-44C7-AFA1-ABAE259F602A}" destId="{9A312A19-0067-4F80-B91A-B78D435D9132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3CFD65-DD3B-4892-8912-6D465049B9C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5935A75-C630-476A-AB29-057A407A43E4}">
      <dgm:prSet/>
      <dgm:spPr/>
      <dgm:t>
        <a:bodyPr/>
        <a:lstStyle/>
        <a:p>
          <a:r>
            <a:rPr lang="nl-NL"/>
            <a:t>→ Afstemming, gedeelde doelen, gezamenlijke verantwoordelijkheid</a:t>
          </a:r>
          <a:endParaRPr lang="en-US"/>
        </a:p>
      </dgm:t>
    </dgm:pt>
    <dgm:pt modelId="{361BE0EF-A2EE-45A1-992C-69022B54C3D6}" type="parTrans" cxnId="{184F3FFB-7748-40FD-AC92-244E8A371566}">
      <dgm:prSet/>
      <dgm:spPr/>
      <dgm:t>
        <a:bodyPr/>
        <a:lstStyle/>
        <a:p>
          <a:endParaRPr lang="en-US"/>
        </a:p>
      </dgm:t>
    </dgm:pt>
    <dgm:pt modelId="{3F60E220-BFB4-43B7-9084-0CDC1CAA8D7F}" type="sibTrans" cxnId="{184F3FFB-7748-40FD-AC92-244E8A371566}">
      <dgm:prSet/>
      <dgm:spPr/>
      <dgm:t>
        <a:bodyPr/>
        <a:lstStyle/>
        <a:p>
          <a:endParaRPr lang="en-US"/>
        </a:p>
      </dgm:t>
    </dgm:pt>
    <dgm:pt modelId="{F936F858-437F-409E-B8CD-A2F9B82EBFAA}">
      <dgm:prSet/>
      <dgm:spPr/>
      <dgm:t>
        <a:bodyPr/>
        <a:lstStyle/>
        <a:p>
          <a:r>
            <a:rPr lang="nl-NL"/>
            <a:t>→ Team rond patiënt</a:t>
          </a:r>
          <a:endParaRPr lang="en-US"/>
        </a:p>
      </dgm:t>
    </dgm:pt>
    <dgm:pt modelId="{E7261F37-C181-47A8-8348-3A958D326F3D}" type="parTrans" cxnId="{21DCAF49-7708-44DE-B60A-5F0134D57164}">
      <dgm:prSet/>
      <dgm:spPr/>
      <dgm:t>
        <a:bodyPr/>
        <a:lstStyle/>
        <a:p>
          <a:endParaRPr lang="en-US"/>
        </a:p>
      </dgm:t>
    </dgm:pt>
    <dgm:pt modelId="{72EEEF5C-DB49-4466-BBA0-14A3F41F6E53}" type="sibTrans" cxnId="{21DCAF49-7708-44DE-B60A-5F0134D57164}">
      <dgm:prSet/>
      <dgm:spPr/>
      <dgm:t>
        <a:bodyPr/>
        <a:lstStyle/>
        <a:p>
          <a:endParaRPr lang="en-US"/>
        </a:p>
      </dgm:t>
    </dgm:pt>
    <dgm:pt modelId="{CA24F005-7579-4218-BA01-C781C4F3831E}">
      <dgm:prSet/>
      <dgm:spPr/>
      <dgm:t>
        <a:bodyPr/>
        <a:lstStyle/>
        <a:p>
          <a:r>
            <a:rPr lang="nl-NL"/>
            <a:t>→ Over grenzen van je discipline heen</a:t>
          </a:r>
          <a:endParaRPr lang="en-US"/>
        </a:p>
      </dgm:t>
    </dgm:pt>
    <dgm:pt modelId="{B297F990-065B-4F2D-AF18-A4476912FCDF}" type="parTrans" cxnId="{9FBC591C-6ED9-4E7F-BAE4-120BB99069F2}">
      <dgm:prSet/>
      <dgm:spPr/>
      <dgm:t>
        <a:bodyPr/>
        <a:lstStyle/>
        <a:p>
          <a:endParaRPr lang="en-US"/>
        </a:p>
      </dgm:t>
    </dgm:pt>
    <dgm:pt modelId="{BC5878A9-10AC-4F16-8ADD-885E37BD1D8C}" type="sibTrans" cxnId="{9FBC591C-6ED9-4E7F-BAE4-120BB99069F2}">
      <dgm:prSet/>
      <dgm:spPr/>
      <dgm:t>
        <a:bodyPr/>
        <a:lstStyle/>
        <a:p>
          <a:endParaRPr lang="en-US"/>
        </a:p>
      </dgm:t>
    </dgm:pt>
    <dgm:pt modelId="{2705DC18-B36D-4122-93F6-36F661C30997}" type="pres">
      <dgm:prSet presAssocID="{E93CFD65-DD3B-4892-8912-6D465049B9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4D7F678-00B2-454C-B6E0-83A366D2A0AF}" type="pres">
      <dgm:prSet presAssocID="{65935A75-C630-476A-AB29-057A407A43E4}" presName="hierRoot1" presStyleCnt="0"/>
      <dgm:spPr/>
    </dgm:pt>
    <dgm:pt modelId="{D13CCFC3-DD65-478C-8A47-3CE02E160248}" type="pres">
      <dgm:prSet presAssocID="{65935A75-C630-476A-AB29-057A407A43E4}" presName="composite" presStyleCnt="0"/>
      <dgm:spPr/>
    </dgm:pt>
    <dgm:pt modelId="{DDD594D5-C6EA-439C-BA5A-4A48D6AF86B7}" type="pres">
      <dgm:prSet presAssocID="{65935A75-C630-476A-AB29-057A407A43E4}" presName="background" presStyleLbl="node0" presStyleIdx="0" presStyleCnt="3"/>
      <dgm:spPr/>
    </dgm:pt>
    <dgm:pt modelId="{05494B93-1C30-4EB9-8CE2-D4A33C817C7E}" type="pres">
      <dgm:prSet presAssocID="{65935A75-C630-476A-AB29-057A407A43E4}" presName="text" presStyleLbl="fgAcc0" presStyleIdx="0" presStyleCnt="3">
        <dgm:presLayoutVars>
          <dgm:chPref val="3"/>
        </dgm:presLayoutVars>
      </dgm:prSet>
      <dgm:spPr/>
    </dgm:pt>
    <dgm:pt modelId="{F44462D4-7366-488D-850F-98B013BA1182}" type="pres">
      <dgm:prSet presAssocID="{65935A75-C630-476A-AB29-057A407A43E4}" presName="hierChild2" presStyleCnt="0"/>
      <dgm:spPr/>
    </dgm:pt>
    <dgm:pt modelId="{610D4D42-DC70-4D19-8A42-CE131A883679}" type="pres">
      <dgm:prSet presAssocID="{F936F858-437F-409E-B8CD-A2F9B82EBFAA}" presName="hierRoot1" presStyleCnt="0"/>
      <dgm:spPr/>
    </dgm:pt>
    <dgm:pt modelId="{D6114760-2A16-4744-B87B-62A7139A336C}" type="pres">
      <dgm:prSet presAssocID="{F936F858-437F-409E-B8CD-A2F9B82EBFAA}" presName="composite" presStyleCnt="0"/>
      <dgm:spPr/>
    </dgm:pt>
    <dgm:pt modelId="{4745D40F-474C-44C0-8EEC-2A212CE921A3}" type="pres">
      <dgm:prSet presAssocID="{F936F858-437F-409E-B8CD-A2F9B82EBFAA}" presName="background" presStyleLbl="node0" presStyleIdx="1" presStyleCnt="3"/>
      <dgm:spPr/>
    </dgm:pt>
    <dgm:pt modelId="{7C1267D9-0942-4722-A240-253634901E4F}" type="pres">
      <dgm:prSet presAssocID="{F936F858-437F-409E-B8CD-A2F9B82EBFAA}" presName="text" presStyleLbl="fgAcc0" presStyleIdx="1" presStyleCnt="3">
        <dgm:presLayoutVars>
          <dgm:chPref val="3"/>
        </dgm:presLayoutVars>
      </dgm:prSet>
      <dgm:spPr/>
    </dgm:pt>
    <dgm:pt modelId="{16D2C937-32F6-43E1-92A6-EDF5516882BB}" type="pres">
      <dgm:prSet presAssocID="{F936F858-437F-409E-B8CD-A2F9B82EBFAA}" presName="hierChild2" presStyleCnt="0"/>
      <dgm:spPr/>
    </dgm:pt>
    <dgm:pt modelId="{5CDD20C6-3D03-4A1B-9454-0E1C3580A06F}" type="pres">
      <dgm:prSet presAssocID="{CA24F005-7579-4218-BA01-C781C4F3831E}" presName="hierRoot1" presStyleCnt="0"/>
      <dgm:spPr/>
    </dgm:pt>
    <dgm:pt modelId="{B48648B8-5F3F-44DE-AA56-79F9DAD5CDFF}" type="pres">
      <dgm:prSet presAssocID="{CA24F005-7579-4218-BA01-C781C4F3831E}" presName="composite" presStyleCnt="0"/>
      <dgm:spPr/>
    </dgm:pt>
    <dgm:pt modelId="{8C39262E-41FD-4838-B516-D55F61683D77}" type="pres">
      <dgm:prSet presAssocID="{CA24F005-7579-4218-BA01-C781C4F3831E}" presName="background" presStyleLbl="node0" presStyleIdx="2" presStyleCnt="3"/>
      <dgm:spPr/>
    </dgm:pt>
    <dgm:pt modelId="{7CAA32CD-827A-47BD-BCC5-90EF1362FB26}" type="pres">
      <dgm:prSet presAssocID="{CA24F005-7579-4218-BA01-C781C4F3831E}" presName="text" presStyleLbl="fgAcc0" presStyleIdx="2" presStyleCnt="3">
        <dgm:presLayoutVars>
          <dgm:chPref val="3"/>
        </dgm:presLayoutVars>
      </dgm:prSet>
      <dgm:spPr/>
    </dgm:pt>
    <dgm:pt modelId="{0867F970-F636-41FF-9328-19E15604837F}" type="pres">
      <dgm:prSet presAssocID="{CA24F005-7579-4218-BA01-C781C4F3831E}" presName="hierChild2" presStyleCnt="0"/>
      <dgm:spPr/>
    </dgm:pt>
  </dgm:ptLst>
  <dgm:cxnLst>
    <dgm:cxn modelId="{9FBC591C-6ED9-4E7F-BAE4-120BB99069F2}" srcId="{E93CFD65-DD3B-4892-8912-6D465049B9CA}" destId="{CA24F005-7579-4218-BA01-C781C4F3831E}" srcOrd="2" destOrd="0" parTransId="{B297F990-065B-4F2D-AF18-A4476912FCDF}" sibTransId="{BC5878A9-10AC-4F16-8ADD-885E37BD1D8C}"/>
    <dgm:cxn modelId="{84034F2F-81E2-4104-9439-8774FD4BBD26}" type="presOf" srcId="{E93CFD65-DD3B-4892-8912-6D465049B9CA}" destId="{2705DC18-B36D-4122-93F6-36F661C30997}" srcOrd="0" destOrd="0" presId="urn:microsoft.com/office/officeart/2005/8/layout/hierarchy1"/>
    <dgm:cxn modelId="{21DCAF49-7708-44DE-B60A-5F0134D57164}" srcId="{E93CFD65-DD3B-4892-8912-6D465049B9CA}" destId="{F936F858-437F-409E-B8CD-A2F9B82EBFAA}" srcOrd="1" destOrd="0" parTransId="{E7261F37-C181-47A8-8348-3A958D326F3D}" sibTransId="{72EEEF5C-DB49-4466-BBA0-14A3F41F6E53}"/>
    <dgm:cxn modelId="{AB922D94-BE36-45C4-A00B-12B78A5502B7}" type="presOf" srcId="{65935A75-C630-476A-AB29-057A407A43E4}" destId="{05494B93-1C30-4EB9-8CE2-D4A33C817C7E}" srcOrd="0" destOrd="0" presId="urn:microsoft.com/office/officeart/2005/8/layout/hierarchy1"/>
    <dgm:cxn modelId="{76514AC0-B38E-4F17-854B-CE00C8957E88}" type="presOf" srcId="{CA24F005-7579-4218-BA01-C781C4F3831E}" destId="{7CAA32CD-827A-47BD-BCC5-90EF1362FB26}" srcOrd="0" destOrd="0" presId="urn:microsoft.com/office/officeart/2005/8/layout/hierarchy1"/>
    <dgm:cxn modelId="{F8B009C2-59F0-4567-9273-0EC895DBFEBF}" type="presOf" srcId="{F936F858-437F-409E-B8CD-A2F9B82EBFAA}" destId="{7C1267D9-0942-4722-A240-253634901E4F}" srcOrd="0" destOrd="0" presId="urn:microsoft.com/office/officeart/2005/8/layout/hierarchy1"/>
    <dgm:cxn modelId="{184F3FFB-7748-40FD-AC92-244E8A371566}" srcId="{E93CFD65-DD3B-4892-8912-6D465049B9CA}" destId="{65935A75-C630-476A-AB29-057A407A43E4}" srcOrd="0" destOrd="0" parTransId="{361BE0EF-A2EE-45A1-992C-69022B54C3D6}" sibTransId="{3F60E220-BFB4-43B7-9084-0CDC1CAA8D7F}"/>
    <dgm:cxn modelId="{578F804C-A6D0-4466-96E7-7912C79BAF33}" type="presParOf" srcId="{2705DC18-B36D-4122-93F6-36F661C30997}" destId="{74D7F678-00B2-454C-B6E0-83A366D2A0AF}" srcOrd="0" destOrd="0" presId="urn:microsoft.com/office/officeart/2005/8/layout/hierarchy1"/>
    <dgm:cxn modelId="{84F3770C-C271-407F-B0FD-839231B4269A}" type="presParOf" srcId="{74D7F678-00B2-454C-B6E0-83A366D2A0AF}" destId="{D13CCFC3-DD65-478C-8A47-3CE02E160248}" srcOrd="0" destOrd="0" presId="urn:microsoft.com/office/officeart/2005/8/layout/hierarchy1"/>
    <dgm:cxn modelId="{E57012B1-8869-42F0-B224-E8F98B92BDAA}" type="presParOf" srcId="{D13CCFC3-DD65-478C-8A47-3CE02E160248}" destId="{DDD594D5-C6EA-439C-BA5A-4A48D6AF86B7}" srcOrd="0" destOrd="0" presId="urn:microsoft.com/office/officeart/2005/8/layout/hierarchy1"/>
    <dgm:cxn modelId="{25EDB0CD-30B2-497A-9297-8091ED51C45E}" type="presParOf" srcId="{D13CCFC3-DD65-478C-8A47-3CE02E160248}" destId="{05494B93-1C30-4EB9-8CE2-D4A33C817C7E}" srcOrd="1" destOrd="0" presId="urn:microsoft.com/office/officeart/2005/8/layout/hierarchy1"/>
    <dgm:cxn modelId="{6A8E1B1B-B662-4168-9EC4-2A5F21DF5877}" type="presParOf" srcId="{74D7F678-00B2-454C-B6E0-83A366D2A0AF}" destId="{F44462D4-7366-488D-850F-98B013BA1182}" srcOrd="1" destOrd="0" presId="urn:microsoft.com/office/officeart/2005/8/layout/hierarchy1"/>
    <dgm:cxn modelId="{826BC1A4-A9A9-4541-9926-E9BA0AF649EE}" type="presParOf" srcId="{2705DC18-B36D-4122-93F6-36F661C30997}" destId="{610D4D42-DC70-4D19-8A42-CE131A883679}" srcOrd="1" destOrd="0" presId="urn:microsoft.com/office/officeart/2005/8/layout/hierarchy1"/>
    <dgm:cxn modelId="{20607C7C-72DB-456C-B23D-DB9FEF98403D}" type="presParOf" srcId="{610D4D42-DC70-4D19-8A42-CE131A883679}" destId="{D6114760-2A16-4744-B87B-62A7139A336C}" srcOrd="0" destOrd="0" presId="urn:microsoft.com/office/officeart/2005/8/layout/hierarchy1"/>
    <dgm:cxn modelId="{0D3F34F1-CC9A-499C-82F9-1B5564ABB024}" type="presParOf" srcId="{D6114760-2A16-4744-B87B-62A7139A336C}" destId="{4745D40F-474C-44C0-8EEC-2A212CE921A3}" srcOrd="0" destOrd="0" presId="urn:microsoft.com/office/officeart/2005/8/layout/hierarchy1"/>
    <dgm:cxn modelId="{A4EFD66A-847A-4C3C-8E72-872CA729050C}" type="presParOf" srcId="{D6114760-2A16-4744-B87B-62A7139A336C}" destId="{7C1267D9-0942-4722-A240-253634901E4F}" srcOrd="1" destOrd="0" presId="urn:microsoft.com/office/officeart/2005/8/layout/hierarchy1"/>
    <dgm:cxn modelId="{F0FC6BB9-D83A-48C4-87E4-7912C89BD031}" type="presParOf" srcId="{610D4D42-DC70-4D19-8A42-CE131A883679}" destId="{16D2C937-32F6-43E1-92A6-EDF5516882BB}" srcOrd="1" destOrd="0" presId="urn:microsoft.com/office/officeart/2005/8/layout/hierarchy1"/>
    <dgm:cxn modelId="{0FDBF517-84D4-4638-92CC-DC635AD2717F}" type="presParOf" srcId="{2705DC18-B36D-4122-93F6-36F661C30997}" destId="{5CDD20C6-3D03-4A1B-9454-0E1C3580A06F}" srcOrd="2" destOrd="0" presId="urn:microsoft.com/office/officeart/2005/8/layout/hierarchy1"/>
    <dgm:cxn modelId="{203094E7-CB70-4232-8732-79BE840FA8EB}" type="presParOf" srcId="{5CDD20C6-3D03-4A1B-9454-0E1C3580A06F}" destId="{B48648B8-5F3F-44DE-AA56-79F9DAD5CDFF}" srcOrd="0" destOrd="0" presId="urn:microsoft.com/office/officeart/2005/8/layout/hierarchy1"/>
    <dgm:cxn modelId="{572D0AE5-D59B-4800-AF67-7D6ACC234525}" type="presParOf" srcId="{B48648B8-5F3F-44DE-AA56-79F9DAD5CDFF}" destId="{8C39262E-41FD-4838-B516-D55F61683D77}" srcOrd="0" destOrd="0" presId="urn:microsoft.com/office/officeart/2005/8/layout/hierarchy1"/>
    <dgm:cxn modelId="{C4F35E20-1834-4A20-814A-DE4AEA5F9B2A}" type="presParOf" srcId="{B48648B8-5F3F-44DE-AA56-79F9DAD5CDFF}" destId="{7CAA32CD-827A-47BD-BCC5-90EF1362FB26}" srcOrd="1" destOrd="0" presId="urn:microsoft.com/office/officeart/2005/8/layout/hierarchy1"/>
    <dgm:cxn modelId="{801D4C30-8629-42A9-AB86-A46655D9CFEA}" type="presParOf" srcId="{5CDD20C6-3D03-4A1B-9454-0E1C3580A06F}" destId="{0867F970-F636-41FF-9328-19E1560483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5D3889-C8E8-4322-BF2A-CA5BE3E4F1ED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FC6B59AD-4331-4781-97EC-7EE4E8ECDBA0}">
      <dgm:prSet/>
      <dgm:spPr/>
      <dgm:t>
        <a:bodyPr/>
        <a:lstStyle/>
        <a:p>
          <a:r>
            <a:rPr lang="nl-BE"/>
            <a:t>Toename complexiteit van zorg</a:t>
          </a:r>
          <a:endParaRPr lang="en-US"/>
        </a:p>
      </dgm:t>
    </dgm:pt>
    <dgm:pt modelId="{0E5D7FD1-5653-4D13-9475-6D7E15468A96}" type="parTrans" cxnId="{5332986A-71C6-42CF-A682-D9C1E9DA12B4}">
      <dgm:prSet/>
      <dgm:spPr/>
      <dgm:t>
        <a:bodyPr/>
        <a:lstStyle/>
        <a:p>
          <a:endParaRPr lang="en-US"/>
        </a:p>
      </dgm:t>
    </dgm:pt>
    <dgm:pt modelId="{62132665-DCB1-4FCA-8006-85D58080252D}" type="sibTrans" cxnId="{5332986A-71C6-42CF-A682-D9C1E9DA12B4}">
      <dgm:prSet/>
      <dgm:spPr/>
      <dgm:t>
        <a:bodyPr/>
        <a:lstStyle/>
        <a:p>
          <a:endParaRPr lang="en-US"/>
        </a:p>
      </dgm:t>
    </dgm:pt>
    <dgm:pt modelId="{7CD56CB9-ED3A-4E89-B717-7F5DF064B771}">
      <dgm:prSet/>
      <dgm:spPr/>
      <dgm:t>
        <a:bodyPr/>
        <a:lstStyle/>
        <a:p>
          <a:r>
            <a:rPr lang="nl-BE"/>
            <a:t>Verhoging patiëntentevredenheid</a:t>
          </a:r>
          <a:endParaRPr lang="en-US"/>
        </a:p>
      </dgm:t>
    </dgm:pt>
    <dgm:pt modelId="{3D09F6FE-D9CF-4E82-A418-A50DE46B99FF}" type="parTrans" cxnId="{5A0417F5-05B9-435C-868E-EDACC053112F}">
      <dgm:prSet/>
      <dgm:spPr/>
      <dgm:t>
        <a:bodyPr/>
        <a:lstStyle/>
        <a:p>
          <a:endParaRPr lang="en-US"/>
        </a:p>
      </dgm:t>
    </dgm:pt>
    <dgm:pt modelId="{FE6E45CE-7F64-4002-B11F-09A38ECD61F6}" type="sibTrans" cxnId="{5A0417F5-05B9-435C-868E-EDACC053112F}">
      <dgm:prSet/>
      <dgm:spPr/>
      <dgm:t>
        <a:bodyPr/>
        <a:lstStyle/>
        <a:p>
          <a:endParaRPr lang="en-US"/>
        </a:p>
      </dgm:t>
    </dgm:pt>
    <dgm:pt modelId="{9161ED5F-5283-4151-B07A-034A2A772682}">
      <dgm:prSet/>
      <dgm:spPr/>
      <dgm:t>
        <a:bodyPr/>
        <a:lstStyle/>
        <a:p>
          <a:r>
            <a:rPr lang="nl-BE"/>
            <a:t>Nood aan geïntegreerde zorg</a:t>
          </a:r>
          <a:endParaRPr lang="en-US"/>
        </a:p>
      </dgm:t>
    </dgm:pt>
    <dgm:pt modelId="{E01C5673-A10E-4D32-9E2E-634C6DE31A29}" type="parTrans" cxnId="{691202FF-AF2C-45A6-A363-A2EDC193393D}">
      <dgm:prSet/>
      <dgm:spPr/>
      <dgm:t>
        <a:bodyPr/>
        <a:lstStyle/>
        <a:p>
          <a:endParaRPr lang="en-US"/>
        </a:p>
      </dgm:t>
    </dgm:pt>
    <dgm:pt modelId="{C5DCA241-18A9-4591-9D5F-7311E0126073}" type="sibTrans" cxnId="{691202FF-AF2C-45A6-A363-A2EDC193393D}">
      <dgm:prSet/>
      <dgm:spPr/>
      <dgm:t>
        <a:bodyPr/>
        <a:lstStyle/>
        <a:p>
          <a:endParaRPr lang="en-US"/>
        </a:p>
      </dgm:t>
    </dgm:pt>
    <dgm:pt modelId="{C7CCC7E8-7457-46CD-8ACF-7FADCBFD3A64}">
      <dgm:prSet/>
      <dgm:spPr/>
      <dgm:t>
        <a:bodyPr/>
        <a:lstStyle/>
        <a:p>
          <a:r>
            <a:rPr lang="nl-BE"/>
            <a:t>Verhoging werkplezier en efficiëntie</a:t>
          </a:r>
          <a:endParaRPr lang="en-US"/>
        </a:p>
      </dgm:t>
    </dgm:pt>
    <dgm:pt modelId="{0D4FD19F-6773-4019-BF29-AA9EE3C226E7}" type="parTrans" cxnId="{3D049BF6-87E5-43B4-909F-9B5AA430D6C6}">
      <dgm:prSet/>
      <dgm:spPr/>
      <dgm:t>
        <a:bodyPr/>
        <a:lstStyle/>
        <a:p>
          <a:endParaRPr lang="en-US"/>
        </a:p>
      </dgm:t>
    </dgm:pt>
    <dgm:pt modelId="{ACDA5E83-434E-494C-B61E-9A04AACA4EBE}" type="sibTrans" cxnId="{3D049BF6-87E5-43B4-909F-9B5AA430D6C6}">
      <dgm:prSet/>
      <dgm:spPr/>
      <dgm:t>
        <a:bodyPr/>
        <a:lstStyle/>
        <a:p>
          <a:endParaRPr lang="en-US"/>
        </a:p>
      </dgm:t>
    </dgm:pt>
    <dgm:pt modelId="{16814B25-A2C2-4CBA-A6F8-015AFAE9F984}" type="pres">
      <dgm:prSet presAssocID="{2F5D3889-C8E8-4322-BF2A-CA5BE3E4F1E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F25E6B-67F5-4E78-A800-3FC4A1A30181}" type="pres">
      <dgm:prSet presAssocID="{FC6B59AD-4331-4781-97EC-7EE4E8ECDBA0}" presName="hierRoot1" presStyleCnt="0"/>
      <dgm:spPr/>
    </dgm:pt>
    <dgm:pt modelId="{248B9CAE-D28B-4314-A999-625702BA2344}" type="pres">
      <dgm:prSet presAssocID="{FC6B59AD-4331-4781-97EC-7EE4E8ECDBA0}" presName="composite" presStyleCnt="0"/>
      <dgm:spPr/>
    </dgm:pt>
    <dgm:pt modelId="{FBFEC48F-59C3-4904-9C38-8DE31AE11C56}" type="pres">
      <dgm:prSet presAssocID="{FC6B59AD-4331-4781-97EC-7EE4E8ECDBA0}" presName="background" presStyleLbl="node0" presStyleIdx="0" presStyleCnt="4"/>
      <dgm:spPr/>
    </dgm:pt>
    <dgm:pt modelId="{0AAAF9AD-64AA-4692-BD65-E63975877E6F}" type="pres">
      <dgm:prSet presAssocID="{FC6B59AD-4331-4781-97EC-7EE4E8ECDBA0}" presName="text" presStyleLbl="fgAcc0" presStyleIdx="0" presStyleCnt="4">
        <dgm:presLayoutVars>
          <dgm:chPref val="3"/>
        </dgm:presLayoutVars>
      </dgm:prSet>
      <dgm:spPr/>
    </dgm:pt>
    <dgm:pt modelId="{CCC7810F-334A-454A-9BD1-49603083CC3A}" type="pres">
      <dgm:prSet presAssocID="{FC6B59AD-4331-4781-97EC-7EE4E8ECDBA0}" presName="hierChild2" presStyleCnt="0"/>
      <dgm:spPr/>
    </dgm:pt>
    <dgm:pt modelId="{444F63F0-DA52-4D3A-B85B-8226E41E73D4}" type="pres">
      <dgm:prSet presAssocID="{7CD56CB9-ED3A-4E89-B717-7F5DF064B771}" presName="hierRoot1" presStyleCnt="0"/>
      <dgm:spPr/>
    </dgm:pt>
    <dgm:pt modelId="{54B11274-E359-48A4-B6CE-634448D20206}" type="pres">
      <dgm:prSet presAssocID="{7CD56CB9-ED3A-4E89-B717-7F5DF064B771}" presName="composite" presStyleCnt="0"/>
      <dgm:spPr/>
    </dgm:pt>
    <dgm:pt modelId="{CF774230-9AE9-4205-BE8D-481150DA182C}" type="pres">
      <dgm:prSet presAssocID="{7CD56CB9-ED3A-4E89-B717-7F5DF064B771}" presName="background" presStyleLbl="node0" presStyleIdx="1" presStyleCnt="4"/>
      <dgm:spPr/>
    </dgm:pt>
    <dgm:pt modelId="{EBFE2E27-BF52-4FB4-B279-2F10C33F7328}" type="pres">
      <dgm:prSet presAssocID="{7CD56CB9-ED3A-4E89-B717-7F5DF064B771}" presName="text" presStyleLbl="fgAcc0" presStyleIdx="1" presStyleCnt="4">
        <dgm:presLayoutVars>
          <dgm:chPref val="3"/>
        </dgm:presLayoutVars>
      </dgm:prSet>
      <dgm:spPr/>
    </dgm:pt>
    <dgm:pt modelId="{663B561D-4903-4354-B4E3-D18B47ADC15D}" type="pres">
      <dgm:prSet presAssocID="{7CD56CB9-ED3A-4E89-B717-7F5DF064B771}" presName="hierChild2" presStyleCnt="0"/>
      <dgm:spPr/>
    </dgm:pt>
    <dgm:pt modelId="{DFFBF4FE-7354-41DC-A6D8-FB9CF1D4E609}" type="pres">
      <dgm:prSet presAssocID="{9161ED5F-5283-4151-B07A-034A2A772682}" presName="hierRoot1" presStyleCnt="0"/>
      <dgm:spPr/>
    </dgm:pt>
    <dgm:pt modelId="{45BAFF05-28FE-438D-8C4C-F4BF192E0AA8}" type="pres">
      <dgm:prSet presAssocID="{9161ED5F-5283-4151-B07A-034A2A772682}" presName="composite" presStyleCnt="0"/>
      <dgm:spPr/>
    </dgm:pt>
    <dgm:pt modelId="{CF7B89B6-5A41-4D7A-9CA9-AB81890D2183}" type="pres">
      <dgm:prSet presAssocID="{9161ED5F-5283-4151-B07A-034A2A772682}" presName="background" presStyleLbl="node0" presStyleIdx="2" presStyleCnt="4"/>
      <dgm:spPr/>
    </dgm:pt>
    <dgm:pt modelId="{F45FA309-8574-4029-BF44-C90EB1EA7EC7}" type="pres">
      <dgm:prSet presAssocID="{9161ED5F-5283-4151-B07A-034A2A772682}" presName="text" presStyleLbl="fgAcc0" presStyleIdx="2" presStyleCnt="4">
        <dgm:presLayoutVars>
          <dgm:chPref val="3"/>
        </dgm:presLayoutVars>
      </dgm:prSet>
      <dgm:spPr/>
    </dgm:pt>
    <dgm:pt modelId="{560E8CD8-A4C4-44C7-82D2-C41238950374}" type="pres">
      <dgm:prSet presAssocID="{9161ED5F-5283-4151-B07A-034A2A772682}" presName="hierChild2" presStyleCnt="0"/>
      <dgm:spPr/>
    </dgm:pt>
    <dgm:pt modelId="{C5B80373-5767-4D8C-A516-72AD726E0C25}" type="pres">
      <dgm:prSet presAssocID="{C7CCC7E8-7457-46CD-8ACF-7FADCBFD3A64}" presName="hierRoot1" presStyleCnt="0"/>
      <dgm:spPr/>
    </dgm:pt>
    <dgm:pt modelId="{FF6A6EDA-4AA5-4ABE-AE62-8929E847F779}" type="pres">
      <dgm:prSet presAssocID="{C7CCC7E8-7457-46CD-8ACF-7FADCBFD3A64}" presName="composite" presStyleCnt="0"/>
      <dgm:spPr/>
    </dgm:pt>
    <dgm:pt modelId="{21F1CF72-119B-42BB-8A75-298AB8E09798}" type="pres">
      <dgm:prSet presAssocID="{C7CCC7E8-7457-46CD-8ACF-7FADCBFD3A64}" presName="background" presStyleLbl="node0" presStyleIdx="3" presStyleCnt="4"/>
      <dgm:spPr/>
    </dgm:pt>
    <dgm:pt modelId="{22649EB4-009D-48E8-8AC1-A2BB2DE493BB}" type="pres">
      <dgm:prSet presAssocID="{C7CCC7E8-7457-46CD-8ACF-7FADCBFD3A64}" presName="text" presStyleLbl="fgAcc0" presStyleIdx="3" presStyleCnt="4">
        <dgm:presLayoutVars>
          <dgm:chPref val="3"/>
        </dgm:presLayoutVars>
      </dgm:prSet>
      <dgm:spPr/>
    </dgm:pt>
    <dgm:pt modelId="{8A9279C4-1125-43BD-AAD8-938988E65D12}" type="pres">
      <dgm:prSet presAssocID="{C7CCC7E8-7457-46CD-8ACF-7FADCBFD3A64}" presName="hierChild2" presStyleCnt="0"/>
      <dgm:spPr/>
    </dgm:pt>
  </dgm:ptLst>
  <dgm:cxnLst>
    <dgm:cxn modelId="{F2CB352C-1920-435A-9FE1-419A3900D23E}" type="presOf" srcId="{FC6B59AD-4331-4781-97EC-7EE4E8ECDBA0}" destId="{0AAAF9AD-64AA-4692-BD65-E63975877E6F}" srcOrd="0" destOrd="0" presId="urn:microsoft.com/office/officeart/2005/8/layout/hierarchy1"/>
    <dgm:cxn modelId="{5332986A-71C6-42CF-A682-D9C1E9DA12B4}" srcId="{2F5D3889-C8E8-4322-BF2A-CA5BE3E4F1ED}" destId="{FC6B59AD-4331-4781-97EC-7EE4E8ECDBA0}" srcOrd="0" destOrd="0" parTransId="{0E5D7FD1-5653-4D13-9475-6D7E15468A96}" sibTransId="{62132665-DCB1-4FCA-8006-85D58080252D}"/>
    <dgm:cxn modelId="{4A38AD7E-0870-4895-94C1-49351419BDC1}" type="presOf" srcId="{9161ED5F-5283-4151-B07A-034A2A772682}" destId="{F45FA309-8574-4029-BF44-C90EB1EA7EC7}" srcOrd="0" destOrd="0" presId="urn:microsoft.com/office/officeart/2005/8/layout/hierarchy1"/>
    <dgm:cxn modelId="{34F60DA8-9946-4B84-B492-0D2E95F5ADCB}" type="presOf" srcId="{2F5D3889-C8E8-4322-BF2A-CA5BE3E4F1ED}" destId="{16814B25-A2C2-4CBA-A6F8-015AFAE9F984}" srcOrd="0" destOrd="0" presId="urn:microsoft.com/office/officeart/2005/8/layout/hierarchy1"/>
    <dgm:cxn modelId="{6C4FA9EE-7E81-49FC-B573-01B79C221F92}" type="presOf" srcId="{7CD56CB9-ED3A-4E89-B717-7F5DF064B771}" destId="{EBFE2E27-BF52-4FB4-B279-2F10C33F7328}" srcOrd="0" destOrd="0" presId="urn:microsoft.com/office/officeart/2005/8/layout/hierarchy1"/>
    <dgm:cxn modelId="{5A0417F5-05B9-435C-868E-EDACC053112F}" srcId="{2F5D3889-C8E8-4322-BF2A-CA5BE3E4F1ED}" destId="{7CD56CB9-ED3A-4E89-B717-7F5DF064B771}" srcOrd="1" destOrd="0" parTransId="{3D09F6FE-D9CF-4E82-A418-A50DE46B99FF}" sibTransId="{FE6E45CE-7F64-4002-B11F-09A38ECD61F6}"/>
    <dgm:cxn modelId="{3D049BF6-87E5-43B4-909F-9B5AA430D6C6}" srcId="{2F5D3889-C8E8-4322-BF2A-CA5BE3E4F1ED}" destId="{C7CCC7E8-7457-46CD-8ACF-7FADCBFD3A64}" srcOrd="3" destOrd="0" parTransId="{0D4FD19F-6773-4019-BF29-AA9EE3C226E7}" sibTransId="{ACDA5E83-434E-494C-B61E-9A04AACA4EBE}"/>
    <dgm:cxn modelId="{1FD00BF8-F882-462D-AC27-165ABA05D3D6}" type="presOf" srcId="{C7CCC7E8-7457-46CD-8ACF-7FADCBFD3A64}" destId="{22649EB4-009D-48E8-8AC1-A2BB2DE493BB}" srcOrd="0" destOrd="0" presId="urn:microsoft.com/office/officeart/2005/8/layout/hierarchy1"/>
    <dgm:cxn modelId="{691202FF-AF2C-45A6-A363-A2EDC193393D}" srcId="{2F5D3889-C8E8-4322-BF2A-CA5BE3E4F1ED}" destId="{9161ED5F-5283-4151-B07A-034A2A772682}" srcOrd="2" destOrd="0" parTransId="{E01C5673-A10E-4D32-9E2E-634C6DE31A29}" sibTransId="{C5DCA241-18A9-4591-9D5F-7311E0126073}"/>
    <dgm:cxn modelId="{E0D48CA7-F04E-44AE-99C9-5CA53D246FEC}" type="presParOf" srcId="{16814B25-A2C2-4CBA-A6F8-015AFAE9F984}" destId="{39F25E6B-67F5-4E78-A800-3FC4A1A30181}" srcOrd="0" destOrd="0" presId="urn:microsoft.com/office/officeart/2005/8/layout/hierarchy1"/>
    <dgm:cxn modelId="{17C18BC0-A2F1-4DE7-8A3E-161D396427BD}" type="presParOf" srcId="{39F25E6B-67F5-4E78-A800-3FC4A1A30181}" destId="{248B9CAE-D28B-4314-A999-625702BA2344}" srcOrd="0" destOrd="0" presId="urn:microsoft.com/office/officeart/2005/8/layout/hierarchy1"/>
    <dgm:cxn modelId="{90B8C4CE-D82A-4456-BA02-48C22E916FA4}" type="presParOf" srcId="{248B9CAE-D28B-4314-A999-625702BA2344}" destId="{FBFEC48F-59C3-4904-9C38-8DE31AE11C56}" srcOrd="0" destOrd="0" presId="urn:microsoft.com/office/officeart/2005/8/layout/hierarchy1"/>
    <dgm:cxn modelId="{467CEF8F-87BA-4216-901C-F99E1C0A800B}" type="presParOf" srcId="{248B9CAE-D28B-4314-A999-625702BA2344}" destId="{0AAAF9AD-64AA-4692-BD65-E63975877E6F}" srcOrd="1" destOrd="0" presId="urn:microsoft.com/office/officeart/2005/8/layout/hierarchy1"/>
    <dgm:cxn modelId="{130E0A85-E254-46EE-9576-FDC80121DF4F}" type="presParOf" srcId="{39F25E6B-67F5-4E78-A800-3FC4A1A30181}" destId="{CCC7810F-334A-454A-9BD1-49603083CC3A}" srcOrd="1" destOrd="0" presId="urn:microsoft.com/office/officeart/2005/8/layout/hierarchy1"/>
    <dgm:cxn modelId="{10C7AE76-A143-4292-8F72-68B7BA56307E}" type="presParOf" srcId="{16814B25-A2C2-4CBA-A6F8-015AFAE9F984}" destId="{444F63F0-DA52-4D3A-B85B-8226E41E73D4}" srcOrd="1" destOrd="0" presId="urn:microsoft.com/office/officeart/2005/8/layout/hierarchy1"/>
    <dgm:cxn modelId="{A7AB64E4-3223-44DA-97CC-AFF3EA4B49D9}" type="presParOf" srcId="{444F63F0-DA52-4D3A-B85B-8226E41E73D4}" destId="{54B11274-E359-48A4-B6CE-634448D20206}" srcOrd="0" destOrd="0" presId="urn:microsoft.com/office/officeart/2005/8/layout/hierarchy1"/>
    <dgm:cxn modelId="{EC656288-F143-46A8-89BA-7E8AFC945CC5}" type="presParOf" srcId="{54B11274-E359-48A4-B6CE-634448D20206}" destId="{CF774230-9AE9-4205-BE8D-481150DA182C}" srcOrd="0" destOrd="0" presId="urn:microsoft.com/office/officeart/2005/8/layout/hierarchy1"/>
    <dgm:cxn modelId="{9B3AF354-9B90-4909-8202-AC535E188174}" type="presParOf" srcId="{54B11274-E359-48A4-B6CE-634448D20206}" destId="{EBFE2E27-BF52-4FB4-B279-2F10C33F7328}" srcOrd="1" destOrd="0" presId="urn:microsoft.com/office/officeart/2005/8/layout/hierarchy1"/>
    <dgm:cxn modelId="{B0195F9F-F8A3-4924-8240-0C143127F951}" type="presParOf" srcId="{444F63F0-DA52-4D3A-B85B-8226E41E73D4}" destId="{663B561D-4903-4354-B4E3-D18B47ADC15D}" srcOrd="1" destOrd="0" presId="urn:microsoft.com/office/officeart/2005/8/layout/hierarchy1"/>
    <dgm:cxn modelId="{61A0655E-FD7D-493A-99F6-FE62567A3742}" type="presParOf" srcId="{16814B25-A2C2-4CBA-A6F8-015AFAE9F984}" destId="{DFFBF4FE-7354-41DC-A6D8-FB9CF1D4E609}" srcOrd="2" destOrd="0" presId="urn:microsoft.com/office/officeart/2005/8/layout/hierarchy1"/>
    <dgm:cxn modelId="{F8BA8742-1658-4721-8D43-E56083BC55A7}" type="presParOf" srcId="{DFFBF4FE-7354-41DC-A6D8-FB9CF1D4E609}" destId="{45BAFF05-28FE-438D-8C4C-F4BF192E0AA8}" srcOrd="0" destOrd="0" presId="urn:microsoft.com/office/officeart/2005/8/layout/hierarchy1"/>
    <dgm:cxn modelId="{18D75951-54E5-40B9-BC6B-082D6E5C273C}" type="presParOf" srcId="{45BAFF05-28FE-438D-8C4C-F4BF192E0AA8}" destId="{CF7B89B6-5A41-4D7A-9CA9-AB81890D2183}" srcOrd="0" destOrd="0" presId="urn:microsoft.com/office/officeart/2005/8/layout/hierarchy1"/>
    <dgm:cxn modelId="{6DF309D4-4414-42AF-B556-2EBA5FB57744}" type="presParOf" srcId="{45BAFF05-28FE-438D-8C4C-F4BF192E0AA8}" destId="{F45FA309-8574-4029-BF44-C90EB1EA7EC7}" srcOrd="1" destOrd="0" presId="urn:microsoft.com/office/officeart/2005/8/layout/hierarchy1"/>
    <dgm:cxn modelId="{6255955F-8604-4772-88BB-24C4408CF380}" type="presParOf" srcId="{DFFBF4FE-7354-41DC-A6D8-FB9CF1D4E609}" destId="{560E8CD8-A4C4-44C7-82D2-C41238950374}" srcOrd="1" destOrd="0" presId="urn:microsoft.com/office/officeart/2005/8/layout/hierarchy1"/>
    <dgm:cxn modelId="{36913E18-A510-4A29-8B94-9A41F47EE588}" type="presParOf" srcId="{16814B25-A2C2-4CBA-A6F8-015AFAE9F984}" destId="{C5B80373-5767-4D8C-A516-72AD726E0C25}" srcOrd="3" destOrd="0" presId="urn:microsoft.com/office/officeart/2005/8/layout/hierarchy1"/>
    <dgm:cxn modelId="{767B5722-5CF5-4561-A53D-B63F84D25693}" type="presParOf" srcId="{C5B80373-5767-4D8C-A516-72AD726E0C25}" destId="{FF6A6EDA-4AA5-4ABE-AE62-8929E847F779}" srcOrd="0" destOrd="0" presId="urn:microsoft.com/office/officeart/2005/8/layout/hierarchy1"/>
    <dgm:cxn modelId="{B87BC08A-DD36-4A34-BE16-A42F2268F83B}" type="presParOf" srcId="{FF6A6EDA-4AA5-4ABE-AE62-8929E847F779}" destId="{21F1CF72-119B-42BB-8A75-298AB8E09798}" srcOrd="0" destOrd="0" presId="urn:microsoft.com/office/officeart/2005/8/layout/hierarchy1"/>
    <dgm:cxn modelId="{DF532C94-FF42-4AC3-8144-5240D2202A47}" type="presParOf" srcId="{FF6A6EDA-4AA5-4ABE-AE62-8929E847F779}" destId="{22649EB4-009D-48E8-8AC1-A2BB2DE493BB}" srcOrd="1" destOrd="0" presId="urn:microsoft.com/office/officeart/2005/8/layout/hierarchy1"/>
    <dgm:cxn modelId="{E93A7F52-3EDD-42A8-BCE4-50A5D3844B65}" type="presParOf" srcId="{C5B80373-5767-4D8C-A516-72AD726E0C25}" destId="{8A9279C4-1125-43BD-AAD8-938988E65D1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58FE4-4709-4723-B70E-5329C0C09148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F38BFE9-5055-4C02-97AC-E23BBB0BE731}">
      <dgm:prSet/>
      <dgm:spPr/>
      <dgm:t>
        <a:bodyPr/>
        <a:lstStyle/>
        <a:p>
          <a:r>
            <a:rPr lang="nl-NL"/>
            <a:t>- Minder herhaling van onderzoeken</a:t>
          </a:r>
          <a:endParaRPr lang="en-US"/>
        </a:p>
      </dgm:t>
    </dgm:pt>
    <dgm:pt modelId="{BD5C1ACC-A61E-4096-B5BE-AA9612FDCACF}" type="parTrans" cxnId="{AA3BCB98-F270-4D53-B56E-98609D2510E7}">
      <dgm:prSet/>
      <dgm:spPr/>
      <dgm:t>
        <a:bodyPr/>
        <a:lstStyle/>
        <a:p>
          <a:endParaRPr lang="en-US"/>
        </a:p>
      </dgm:t>
    </dgm:pt>
    <dgm:pt modelId="{35E2B384-55B5-43E2-A557-97ED1FBC93BE}" type="sibTrans" cxnId="{AA3BCB98-F270-4D53-B56E-98609D2510E7}">
      <dgm:prSet/>
      <dgm:spPr/>
      <dgm:t>
        <a:bodyPr/>
        <a:lstStyle/>
        <a:p>
          <a:endParaRPr lang="en-US"/>
        </a:p>
      </dgm:t>
    </dgm:pt>
    <dgm:pt modelId="{C0708622-76A7-4D32-A498-83FB33732D00}">
      <dgm:prSet/>
      <dgm:spPr/>
      <dgm:t>
        <a:bodyPr/>
        <a:lstStyle/>
        <a:p>
          <a:r>
            <a:rPr lang="nl-NL"/>
            <a:t>- Snellere en afgestemde zorg</a:t>
          </a:r>
          <a:endParaRPr lang="en-US"/>
        </a:p>
      </dgm:t>
    </dgm:pt>
    <dgm:pt modelId="{8F218C8C-51D6-45D0-914A-8AF86D9A0DA7}" type="parTrans" cxnId="{29F1D16D-BD46-4F80-862F-034F7386B598}">
      <dgm:prSet/>
      <dgm:spPr/>
      <dgm:t>
        <a:bodyPr/>
        <a:lstStyle/>
        <a:p>
          <a:endParaRPr lang="en-US"/>
        </a:p>
      </dgm:t>
    </dgm:pt>
    <dgm:pt modelId="{63BBD530-8391-4F3D-B8FA-2B062075B342}" type="sibTrans" cxnId="{29F1D16D-BD46-4F80-862F-034F7386B598}">
      <dgm:prSet/>
      <dgm:spPr/>
      <dgm:t>
        <a:bodyPr/>
        <a:lstStyle/>
        <a:p>
          <a:endParaRPr lang="en-US"/>
        </a:p>
      </dgm:t>
    </dgm:pt>
    <dgm:pt modelId="{AD7AF5EF-F1F8-46EB-8CAF-A730333B9B22}">
      <dgm:prSet/>
      <dgm:spPr/>
      <dgm:t>
        <a:bodyPr/>
        <a:lstStyle/>
        <a:p>
          <a:r>
            <a:rPr lang="nl-NL"/>
            <a:t>- Meer vertrouwen</a:t>
          </a:r>
          <a:endParaRPr lang="en-US"/>
        </a:p>
      </dgm:t>
    </dgm:pt>
    <dgm:pt modelId="{D7597538-405D-4961-B8F8-8DF5497EA298}" type="parTrans" cxnId="{9AA5BC28-839B-4162-B31B-72B7C4A224E3}">
      <dgm:prSet/>
      <dgm:spPr/>
      <dgm:t>
        <a:bodyPr/>
        <a:lstStyle/>
        <a:p>
          <a:endParaRPr lang="en-US"/>
        </a:p>
      </dgm:t>
    </dgm:pt>
    <dgm:pt modelId="{D7C97519-5B02-4697-ABA4-2D239E69CAB9}" type="sibTrans" cxnId="{9AA5BC28-839B-4162-B31B-72B7C4A224E3}">
      <dgm:prSet/>
      <dgm:spPr/>
      <dgm:t>
        <a:bodyPr/>
        <a:lstStyle/>
        <a:p>
          <a:endParaRPr lang="en-US"/>
        </a:p>
      </dgm:t>
    </dgm:pt>
    <dgm:pt modelId="{1353D19E-636A-4783-8F1F-0DB2198F2D55}">
      <dgm:prSet/>
      <dgm:spPr/>
      <dgm:t>
        <a:bodyPr/>
        <a:lstStyle/>
        <a:p>
          <a:r>
            <a:rPr lang="nl-NL"/>
            <a:t>- Hogere tevredenheid</a:t>
          </a:r>
          <a:endParaRPr lang="en-US"/>
        </a:p>
      </dgm:t>
    </dgm:pt>
    <dgm:pt modelId="{7B3E0316-EF9F-4DF9-862F-09D63E24B8C4}" type="parTrans" cxnId="{A5D983AB-B453-43A5-B756-CF5BCD19528E}">
      <dgm:prSet/>
      <dgm:spPr/>
      <dgm:t>
        <a:bodyPr/>
        <a:lstStyle/>
        <a:p>
          <a:endParaRPr lang="en-US"/>
        </a:p>
      </dgm:t>
    </dgm:pt>
    <dgm:pt modelId="{C1EB33A7-5D09-48C8-BEB2-F5A2F785952F}" type="sibTrans" cxnId="{A5D983AB-B453-43A5-B756-CF5BCD19528E}">
      <dgm:prSet/>
      <dgm:spPr/>
      <dgm:t>
        <a:bodyPr/>
        <a:lstStyle/>
        <a:p>
          <a:endParaRPr lang="en-US"/>
        </a:p>
      </dgm:t>
    </dgm:pt>
    <dgm:pt modelId="{36FED97E-20FC-458B-A4F0-729699B6E974}" type="pres">
      <dgm:prSet presAssocID="{D1358FE4-4709-4723-B70E-5329C0C09148}" presName="linear" presStyleCnt="0">
        <dgm:presLayoutVars>
          <dgm:dir/>
          <dgm:animLvl val="lvl"/>
          <dgm:resizeHandles val="exact"/>
        </dgm:presLayoutVars>
      </dgm:prSet>
      <dgm:spPr/>
    </dgm:pt>
    <dgm:pt modelId="{94981962-DC99-4793-8ED3-BC0B30254429}" type="pres">
      <dgm:prSet presAssocID="{BF38BFE9-5055-4C02-97AC-E23BBB0BE731}" presName="parentLin" presStyleCnt="0"/>
      <dgm:spPr/>
    </dgm:pt>
    <dgm:pt modelId="{92885C62-82A9-4B56-983D-AD23FCDA47C7}" type="pres">
      <dgm:prSet presAssocID="{BF38BFE9-5055-4C02-97AC-E23BBB0BE731}" presName="parentLeftMargin" presStyleLbl="node1" presStyleIdx="0" presStyleCnt="4"/>
      <dgm:spPr/>
    </dgm:pt>
    <dgm:pt modelId="{D27D2F04-5298-4AD7-A829-A42E05728FD1}" type="pres">
      <dgm:prSet presAssocID="{BF38BFE9-5055-4C02-97AC-E23BBB0BE73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AAC205A-E327-4E44-9404-787344B99EA0}" type="pres">
      <dgm:prSet presAssocID="{BF38BFE9-5055-4C02-97AC-E23BBB0BE731}" presName="negativeSpace" presStyleCnt="0"/>
      <dgm:spPr/>
    </dgm:pt>
    <dgm:pt modelId="{466117C1-940D-4CD6-B0C2-F434E253298F}" type="pres">
      <dgm:prSet presAssocID="{BF38BFE9-5055-4C02-97AC-E23BBB0BE731}" presName="childText" presStyleLbl="conFgAcc1" presStyleIdx="0" presStyleCnt="4">
        <dgm:presLayoutVars>
          <dgm:bulletEnabled val="1"/>
        </dgm:presLayoutVars>
      </dgm:prSet>
      <dgm:spPr/>
    </dgm:pt>
    <dgm:pt modelId="{F628819F-EBCF-45EF-88A6-BC63A50E0C21}" type="pres">
      <dgm:prSet presAssocID="{35E2B384-55B5-43E2-A557-97ED1FBC93BE}" presName="spaceBetweenRectangles" presStyleCnt="0"/>
      <dgm:spPr/>
    </dgm:pt>
    <dgm:pt modelId="{2A0A3478-5B17-4E30-99AD-17BA21FCAA6E}" type="pres">
      <dgm:prSet presAssocID="{C0708622-76A7-4D32-A498-83FB33732D00}" presName="parentLin" presStyleCnt="0"/>
      <dgm:spPr/>
    </dgm:pt>
    <dgm:pt modelId="{1D32DBDE-FC07-4D8A-8370-411BFFFADBC3}" type="pres">
      <dgm:prSet presAssocID="{C0708622-76A7-4D32-A498-83FB33732D00}" presName="parentLeftMargin" presStyleLbl="node1" presStyleIdx="0" presStyleCnt="4"/>
      <dgm:spPr/>
    </dgm:pt>
    <dgm:pt modelId="{658BC694-ECA8-4B73-8CA4-A8E4F251EA3F}" type="pres">
      <dgm:prSet presAssocID="{C0708622-76A7-4D32-A498-83FB33732D0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D6971DC-2BCA-42ED-BBF3-449570DAA3C1}" type="pres">
      <dgm:prSet presAssocID="{C0708622-76A7-4D32-A498-83FB33732D00}" presName="negativeSpace" presStyleCnt="0"/>
      <dgm:spPr/>
    </dgm:pt>
    <dgm:pt modelId="{CBBED92A-9359-4A68-AA67-15267AC08B9C}" type="pres">
      <dgm:prSet presAssocID="{C0708622-76A7-4D32-A498-83FB33732D00}" presName="childText" presStyleLbl="conFgAcc1" presStyleIdx="1" presStyleCnt="4">
        <dgm:presLayoutVars>
          <dgm:bulletEnabled val="1"/>
        </dgm:presLayoutVars>
      </dgm:prSet>
      <dgm:spPr/>
    </dgm:pt>
    <dgm:pt modelId="{A7FF38E6-10D4-4157-8A08-B701D03ACC83}" type="pres">
      <dgm:prSet presAssocID="{63BBD530-8391-4F3D-B8FA-2B062075B342}" presName="spaceBetweenRectangles" presStyleCnt="0"/>
      <dgm:spPr/>
    </dgm:pt>
    <dgm:pt modelId="{805ED5AD-B824-4EF4-8AE6-77A9A631F8DE}" type="pres">
      <dgm:prSet presAssocID="{AD7AF5EF-F1F8-46EB-8CAF-A730333B9B22}" presName="parentLin" presStyleCnt="0"/>
      <dgm:spPr/>
    </dgm:pt>
    <dgm:pt modelId="{D0CCEF1E-C71D-410E-A05D-B7DD4D29E2A0}" type="pres">
      <dgm:prSet presAssocID="{AD7AF5EF-F1F8-46EB-8CAF-A730333B9B22}" presName="parentLeftMargin" presStyleLbl="node1" presStyleIdx="1" presStyleCnt="4"/>
      <dgm:spPr/>
    </dgm:pt>
    <dgm:pt modelId="{38942A78-DA46-4E59-87DF-A13E54D66D7C}" type="pres">
      <dgm:prSet presAssocID="{AD7AF5EF-F1F8-46EB-8CAF-A730333B9B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D46B27E-30BF-4E6E-BB95-7A847061F374}" type="pres">
      <dgm:prSet presAssocID="{AD7AF5EF-F1F8-46EB-8CAF-A730333B9B22}" presName="negativeSpace" presStyleCnt="0"/>
      <dgm:spPr/>
    </dgm:pt>
    <dgm:pt modelId="{936CD66E-E0B7-4D9A-A97A-F8605C4D569D}" type="pres">
      <dgm:prSet presAssocID="{AD7AF5EF-F1F8-46EB-8CAF-A730333B9B22}" presName="childText" presStyleLbl="conFgAcc1" presStyleIdx="2" presStyleCnt="4">
        <dgm:presLayoutVars>
          <dgm:bulletEnabled val="1"/>
        </dgm:presLayoutVars>
      </dgm:prSet>
      <dgm:spPr/>
    </dgm:pt>
    <dgm:pt modelId="{CEFF41E4-A426-4091-8A36-8F9FBE2F8C48}" type="pres">
      <dgm:prSet presAssocID="{D7C97519-5B02-4697-ABA4-2D239E69CAB9}" presName="spaceBetweenRectangles" presStyleCnt="0"/>
      <dgm:spPr/>
    </dgm:pt>
    <dgm:pt modelId="{8FB165EE-C8B3-4BCB-A5CD-262045499123}" type="pres">
      <dgm:prSet presAssocID="{1353D19E-636A-4783-8F1F-0DB2198F2D55}" presName="parentLin" presStyleCnt="0"/>
      <dgm:spPr/>
    </dgm:pt>
    <dgm:pt modelId="{B2E25CF0-E15F-4FBA-81F9-CC6DFE5C7BF2}" type="pres">
      <dgm:prSet presAssocID="{1353D19E-636A-4783-8F1F-0DB2198F2D55}" presName="parentLeftMargin" presStyleLbl="node1" presStyleIdx="2" presStyleCnt="4"/>
      <dgm:spPr/>
    </dgm:pt>
    <dgm:pt modelId="{0A50F688-795D-46B3-AF3D-2F5DE15E5710}" type="pres">
      <dgm:prSet presAssocID="{1353D19E-636A-4783-8F1F-0DB2198F2D5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0E05BBF-6FFA-4C74-A753-1894F20243C7}" type="pres">
      <dgm:prSet presAssocID="{1353D19E-636A-4783-8F1F-0DB2198F2D55}" presName="negativeSpace" presStyleCnt="0"/>
      <dgm:spPr/>
    </dgm:pt>
    <dgm:pt modelId="{2DCECE47-3865-49EE-8023-D6C545F8EAA7}" type="pres">
      <dgm:prSet presAssocID="{1353D19E-636A-4783-8F1F-0DB2198F2D5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AA5BC28-839B-4162-B31B-72B7C4A224E3}" srcId="{D1358FE4-4709-4723-B70E-5329C0C09148}" destId="{AD7AF5EF-F1F8-46EB-8CAF-A730333B9B22}" srcOrd="2" destOrd="0" parTransId="{D7597538-405D-4961-B8F8-8DF5497EA298}" sibTransId="{D7C97519-5B02-4697-ABA4-2D239E69CAB9}"/>
    <dgm:cxn modelId="{6565E562-58D8-4FFB-9528-4437DBD9C928}" type="presOf" srcId="{AD7AF5EF-F1F8-46EB-8CAF-A730333B9B22}" destId="{38942A78-DA46-4E59-87DF-A13E54D66D7C}" srcOrd="1" destOrd="0" presId="urn:microsoft.com/office/officeart/2005/8/layout/list1"/>
    <dgm:cxn modelId="{29F1D16D-BD46-4F80-862F-034F7386B598}" srcId="{D1358FE4-4709-4723-B70E-5329C0C09148}" destId="{C0708622-76A7-4D32-A498-83FB33732D00}" srcOrd="1" destOrd="0" parTransId="{8F218C8C-51D6-45D0-914A-8AF86D9A0DA7}" sibTransId="{63BBD530-8391-4F3D-B8FA-2B062075B342}"/>
    <dgm:cxn modelId="{1AA1A179-F5FA-4AFE-9940-6910EF1CF34D}" type="presOf" srcId="{AD7AF5EF-F1F8-46EB-8CAF-A730333B9B22}" destId="{D0CCEF1E-C71D-410E-A05D-B7DD4D29E2A0}" srcOrd="0" destOrd="0" presId="urn:microsoft.com/office/officeart/2005/8/layout/list1"/>
    <dgm:cxn modelId="{03353497-3225-4BAA-8983-D9882A4E0AC2}" type="presOf" srcId="{C0708622-76A7-4D32-A498-83FB33732D00}" destId="{658BC694-ECA8-4B73-8CA4-A8E4F251EA3F}" srcOrd="1" destOrd="0" presId="urn:microsoft.com/office/officeart/2005/8/layout/list1"/>
    <dgm:cxn modelId="{AA3BCB98-F270-4D53-B56E-98609D2510E7}" srcId="{D1358FE4-4709-4723-B70E-5329C0C09148}" destId="{BF38BFE9-5055-4C02-97AC-E23BBB0BE731}" srcOrd="0" destOrd="0" parTransId="{BD5C1ACC-A61E-4096-B5BE-AA9612FDCACF}" sibTransId="{35E2B384-55B5-43E2-A557-97ED1FBC93BE}"/>
    <dgm:cxn modelId="{A5D983AB-B453-43A5-B756-CF5BCD19528E}" srcId="{D1358FE4-4709-4723-B70E-5329C0C09148}" destId="{1353D19E-636A-4783-8F1F-0DB2198F2D55}" srcOrd="3" destOrd="0" parTransId="{7B3E0316-EF9F-4DF9-862F-09D63E24B8C4}" sibTransId="{C1EB33A7-5D09-48C8-BEB2-F5A2F785952F}"/>
    <dgm:cxn modelId="{EBC566B8-13C9-4F91-8AA4-8667F98FFEDA}" type="presOf" srcId="{BF38BFE9-5055-4C02-97AC-E23BBB0BE731}" destId="{D27D2F04-5298-4AD7-A829-A42E05728FD1}" srcOrd="1" destOrd="0" presId="urn:microsoft.com/office/officeart/2005/8/layout/list1"/>
    <dgm:cxn modelId="{3C3413C0-7559-4098-98C8-22EC2FCCF29D}" type="presOf" srcId="{D1358FE4-4709-4723-B70E-5329C0C09148}" destId="{36FED97E-20FC-458B-A4F0-729699B6E974}" srcOrd="0" destOrd="0" presId="urn:microsoft.com/office/officeart/2005/8/layout/list1"/>
    <dgm:cxn modelId="{6DA555C1-D741-4CAC-B032-AA170E8A391F}" type="presOf" srcId="{C0708622-76A7-4D32-A498-83FB33732D00}" destId="{1D32DBDE-FC07-4D8A-8370-411BFFFADBC3}" srcOrd="0" destOrd="0" presId="urn:microsoft.com/office/officeart/2005/8/layout/list1"/>
    <dgm:cxn modelId="{F82127CE-92A1-491F-AF03-705192889255}" type="presOf" srcId="{1353D19E-636A-4783-8F1F-0DB2198F2D55}" destId="{B2E25CF0-E15F-4FBA-81F9-CC6DFE5C7BF2}" srcOrd="0" destOrd="0" presId="urn:microsoft.com/office/officeart/2005/8/layout/list1"/>
    <dgm:cxn modelId="{F665A0D3-B4AE-421B-834C-07AA9E5CCE09}" type="presOf" srcId="{BF38BFE9-5055-4C02-97AC-E23BBB0BE731}" destId="{92885C62-82A9-4B56-983D-AD23FCDA47C7}" srcOrd="0" destOrd="0" presId="urn:microsoft.com/office/officeart/2005/8/layout/list1"/>
    <dgm:cxn modelId="{A48900EA-B7C1-4286-93D7-08F8C7406B1E}" type="presOf" srcId="{1353D19E-636A-4783-8F1F-0DB2198F2D55}" destId="{0A50F688-795D-46B3-AF3D-2F5DE15E5710}" srcOrd="1" destOrd="0" presId="urn:microsoft.com/office/officeart/2005/8/layout/list1"/>
    <dgm:cxn modelId="{481B4E05-E0B6-42D2-9D46-EFBD25AE679D}" type="presParOf" srcId="{36FED97E-20FC-458B-A4F0-729699B6E974}" destId="{94981962-DC99-4793-8ED3-BC0B30254429}" srcOrd="0" destOrd="0" presId="urn:microsoft.com/office/officeart/2005/8/layout/list1"/>
    <dgm:cxn modelId="{2742E107-1E53-4ACB-98F2-7B97E159E6F6}" type="presParOf" srcId="{94981962-DC99-4793-8ED3-BC0B30254429}" destId="{92885C62-82A9-4B56-983D-AD23FCDA47C7}" srcOrd="0" destOrd="0" presId="urn:microsoft.com/office/officeart/2005/8/layout/list1"/>
    <dgm:cxn modelId="{C848AF6C-A7A1-4EE0-9C7C-D7FCC0DE15EE}" type="presParOf" srcId="{94981962-DC99-4793-8ED3-BC0B30254429}" destId="{D27D2F04-5298-4AD7-A829-A42E05728FD1}" srcOrd="1" destOrd="0" presId="urn:microsoft.com/office/officeart/2005/8/layout/list1"/>
    <dgm:cxn modelId="{8AF7B258-0052-410C-B090-822B565C5ADB}" type="presParOf" srcId="{36FED97E-20FC-458B-A4F0-729699B6E974}" destId="{7AAC205A-E327-4E44-9404-787344B99EA0}" srcOrd="1" destOrd="0" presId="urn:microsoft.com/office/officeart/2005/8/layout/list1"/>
    <dgm:cxn modelId="{459F175C-AB32-41A3-A4B6-0D2943575A72}" type="presParOf" srcId="{36FED97E-20FC-458B-A4F0-729699B6E974}" destId="{466117C1-940D-4CD6-B0C2-F434E253298F}" srcOrd="2" destOrd="0" presId="urn:microsoft.com/office/officeart/2005/8/layout/list1"/>
    <dgm:cxn modelId="{F7935979-F968-44B7-9684-3EDAF8B07EA1}" type="presParOf" srcId="{36FED97E-20FC-458B-A4F0-729699B6E974}" destId="{F628819F-EBCF-45EF-88A6-BC63A50E0C21}" srcOrd="3" destOrd="0" presId="urn:microsoft.com/office/officeart/2005/8/layout/list1"/>
    <dgm:cxn modelId="{480225B9-AE2D-4199-A0DD-A334E366B55F}" type="presParOf" srcId="{36FED97E-20FC-458B-A4F0-729699B6E974}" destId="{2A0A3478-5B17-4E30-99AD-17BA21FCAA6E}" srcOrd="4" destOrd="0" presId="urn:microsoft.com/office/officeart/2005/8/layout/list1"/>
    <dgm:cxn modelId="{6343B5E5-6E77-4923-8008-FCB42604655D}" type="presParOf" srcId="{2A0A3478-5B17-4E30-99AD-17BA21FCAA6E}" destId="{1D32DBDE-FC07-4D8A-8370-411BFFFADBC3}" srcOrd="0" destOrd="0" presId="urn:microsoft.com/office/officeart/2005/8/layout/list1"/>
    <dgm:cxn modelId="{08CB90D5-522D-48CB-9089-AE2B7C8FDD5C}" type="presParOf" srcId="{2A0A3478-5B17-4E30-99AD-17BA21FCAA6E}" destId="{658BC694-ECA8-4B73-8CA4-A8E4F251EA3F}" srcOrd="1" destOrd="0" presId="urn:microsoft.com/office/officeart/2005/8/layout/list1"/>
    <dgm:cxn modelId="{0D45FB64-1A10-43AF-87B6-706B6E374385}" type="presParOf" srcId="{36FED97E-20FC-458B-A4F0-729699B6E974}" destId="{ED6971DC-2BCA-42ED-BBF3-449570DAA3C1}" srcOrd="5" destOrd="0" presId="urn:microsoft.com/office/officeart/2005/8/layout/list1"/>
    <dgm:cxn modelId="{B42F03A4-98D9-4E95-B65C-0DE815134438}" type="presParOf" srcId="{36FED97E-20FC-458B-A4F0-729699B6E974}" destId="{CBBED92A-9359-4A68-AA67-15267AC08B9C}" srcOrd="6" destOrd="0" presId="urn:microsoft.com/office/officeart/2005/8/layout/list1"/>
    <dgm:cxn modelId="{3BACC930-0FD4-4435-94FC-98D3CD581DDD}" type="presParOf" srcId="{36FED97E-20FC-458B-A4F0-729699B6E974}" destId="{A7FF38E6-10D4-4157-8A08-B701D03ACC83}" srcOrd="7" destOrd="0" presId="urn:microsoft.com/office/officeart/2005/8/layout/list1"/>
    <dgm:cxn modelId="{E2FB5188-52CE-463B-B6D5-F6FED418B26B}" type="presParOf" srcId="{36FED97E-20FC-458B-A4F0-729699B6E974}" destId="{805ED5AD-B824-4EF4-8AE6-77A9A631F8DE}" srcOrd="8" destOrd="0" presId="urn:microsoft.com/office/officeart/2005/8/layout/list1"/>
    <dgm:cxn modelId="{D5914CB6-5AC8-433B-9A76-5DBF3C81137E}" type="presParOf" srcId="{805ED5AD-B824-4EF4-8AE6-77A9A631F8DE}" destId="{D0CCEF1E-C71D-410E-A05D-B7DD4D29E2A0}" srcOrd="0" destOrd="0" presId="urn:microsoft.com/office/officeart/2005/8/layout/list1"/>
    <dgm:cxn modelId="{6571F274-696C-4798-B501-565915A8C9C6}" type="presParOf" srcId="{805ED5AD-B824-4EF4-8AE6-77A9A631F8DE}" destId="{38942A78-DA46-4E59-87DF-A13E54D66D7C}" srcOrd="1" destOrd="0" presId="urn:microsoft.com/office/officeart/2005/8/layout/list1"/>
    <dgm:cxn modelId="{F492F132-2C08-4A30-9B19-A833324B7946}" type="presParOf" srcId="{36FED97E-20FC-458B-A4F0-729699B6E974}" destId="{ED46B27E-30BF-4E6E-BB95-7A847061F374}" srcOrd="9" destOrd="0" presId="urn:microsoft.com/office/officeart/2005/8/layout/list1"/>
    <dgm:cxn modelId="{DE9DF02B-4BBF-443B-A894-FC592299CD6D}" type="presParOf" srcId="{36FED97E-20FC-458B-A4F0-729699B6E974}" destId="{936CD66E-E0B7-4D9A-A97A-F8605C4D569D}" srcOrd="10" destOrd="0" presId="urn:microsoft.com/office/officeart/2005/8/layout/list1"/>
    <dgm:cxn modelId="{9F7A97B5-C113-497D-B1EE-88B85C3D5353}" type="presParOf" srcId="{36FED97E-20FC-458B-A4F0-729699B6E974}" destId="{CEFF41E4-A426-4091-8A36-8F9FBE2F8C48}" srcOrd="11" destOrd="0" presId="urn:microsoft.com/office/officeart/2005/8/layout/list1"/>
    <dgm:cxn modelId="{7CF57424-5CA6-49DB-B2F1-41198D8C9270}" type="presParOf" srcId="{36FED97E-20FC-458B-A4F0-729699B6E974}" destId="{8FB165EE-C8B3-4BCB-A5CD-262045499123}" srcOrd="12" destOrd="0" presId="urn:microsoft.com/office/officeart/2005/8/layout/list1"/>
    <dgm:cxn modelId="{5EAD34E1-EE22-4CC4-B902-22EAAA81D228}" type="presParOf" srcId="{8FB165EE-C8B3-4BCB-A5CD-262045499123}" destId="{B2E25CF0-E15F-4FBA-81F9-CC6DFE5C7BF2}" srcOrd="0" destOrd="0" presId="urn:microsoft.com/office/officeart/2005/8/layout/list1"/>
    <dgm:cxn modelId="{821E9261-DC92-41B6-BCBB-B7324C74D73A}" type="presParOf" srcId="{8FB165EE-C8B3-4BCB-A5CD-262045499123}" destId="{0A50F688-795D-46B3-AF3D-2F5DE15E5710}" srcOrd="1" destOrd="0" presId="urn:microsoft.com/office/officeart/2005/8/layout/list1"/>
    <dgm:cxn modelId="{C9577F96-4DF8-4B2E-B8AF-9D7EB9B60151}" type="presParOf" srcId="{36FED97E-20FC-458B-A4F0-729699B6E974}" destId="{A0E05BBF-6FFA-4C74-A753-1894F20243C7}" srcOrd="13" destOrd="0" presId="urn:microsoft.com/office/officeart/2005/8/layout/list1"/>
    <dgm:cxn modelId="{4E70F04E-C6EB-480F-89FA-03289F0DD6CD}" type="presParOf" srcId="{36FED97E-20FC-458B-A4F0-729699B6E974}" destId="{2DCECE47-3865-49EE-8023-D6C545F8EAA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EFEFEB-8E65-4DE5-8AB5-1495DC88530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BC61FBB-33B7-47A9-9BF4-746ADE4D9F36}">
      <dgm:prSet/>
      <dgm:spPr/>
      <dgm:t>
        <a:bodyPr/>
        <a:lstStyle/>
        <a:p>
          <a:r>
            <a:rPr lang="nl-NL"/>
            <a:t>Betere informatie-uitwisseling</a:t>
          </a:r>
          <a:endParaRPr lang="en-US"/>
        </a:p>
      </dgm:t>
    </dgm:pt>
    <dgm:pt modelId="{82151FC0-8904-44C6-883A-8A3739625DA2}" type="parTrans" cxnId="{B9032494-B8CD-4BB8-8627-CF552E2800A8}">
      <dgm:prSet/>
      <dgm:spPr/>
      <dgm:t>
        <a:bodyPr/>
        <a:lstStyle/>
        <a:p>
          <a:endParaRPr lang="en-US"/>
        </a:p>
      </dgm:t>
    </dgm:pt>
    <dgm:pt modelId="{4E95B0D0-F3E7-4C4E-ACFE-E90D85A0AE58}" type="sibTrans" cxnId="{B9032494-B8CD-4BB8-8627-CF552E2800A8}">
      <dgm:prSet/>
      <dgm:spPr/>
      <dgm:t>
        <a:bodyPr/>
        <a:lstStyle/>
        <a:p>
          <a:endParaRPr lang="en-US"/>
        </a:p>
      </dgm:t>
    </dgm:pt>
    <dgm:pt modelId="{1AF78E43-44DC-497F-9B00-B4698EE4C4B5}">
      <dgm:prSet/>
      <dgm:spPr/>
      <dgm:t>
        <a:bodyPr/>
        <a:lstStyle/>
        <a:p>
          <a:r>
            <a:rPr lang="nl-NL"/>
            <a:t>Minder werkdruk</a:t>
          </a:r>
          <a:endParaRPr lang="en-US"/>
        </a:p>
      </dgm:t>
    </dgm:pt>
    <dgm:pt modelId="{D9DA5BF9-C05A-4621-AA7C-1E44D2DD0034}" type="parTrans" cxnId="{F1BF9DD5-7028-479E-9EE6-7D022BEB0331}">
      <dgm:prSet/>
      <dgm:spPr/>
      <dgm:t>
        <a:bodyPr/>
        <a:lstStyle/>
        <a:p>
          <a:endParaRPr lang="en-US"/>
        </a:p>
      </dgm:t>
    </dgm:pt>
    <dgm:pt modelId="{FA868B70-4DFB-4B76-A6C7-DC3999E98927}" type="sibTrans" cxnId="{F1BF9DD5-7028-479E-9EE6-7D022BEB0331}">
      <dgm:prSet/>
      <dgm:spPr/>
      <dgm:t>
        <a:bodyPr/>
        <a:lstStyle/>
        <a:p>
          <a:endParaRPr lang="en-US"/>
        </a:p>
      </dgm:t>
    </dgm:pt>
    <dgm:pt modelId="{648A2B02-2F89-4221-BA99-140BD4F6C882}">
      <dgm:prSet/>
      <dgm:spPr/>
      <dgm:t>
        <a:bodyPr/>
        <a:lstStyle/>
        <a:p>
          <a:r>
            <a:rPr lang="nl-NL"/>
            <a:t>Meer efficiëntie</a:t>
          </a:r>
          <a:endParaRPr lang="en-US"/>
        </a:p>
      </dgm:t>
    </dgm:pt>
    <dgm:pt modelId="{FBC28ED7-ACD1-438A-8F4E-2293AA2184AF}" type="parTrans" cxnId="{0DC21950-0929-4724-BDEA-B1A3F1C1CA6E}">
      <dgm:prSet/>
      <dgm:spPr/>
      <dgm:t>
        <a:bodyPr/>
        <a:lstStyle/>
        <a:p>
          <a:endParaRPr lang="en-US"/>
        </a:p>
      </dgm:t>
    </dgm:pt>
    <dgm:pt modelId="{1F2DF89F-F12A-435C-9505-D2A1D46A4FDC}" type="sibTrans" cxnId="{0DC21950-0929-4724-BDEA-B1A3F1C1CA6E}">
      <dgm:prSet/>
      <dgm:spPr/>
      <dgm:t>
        <a:bodyPr/>
        <a:lstStyle/>
        <a:p>
          <a:endParaRPr lang="en-US"/>
        </a:p>
      </dgm:t>
    </dgm:pt>
    <dgm:pt modelId="{633D3EFE-95AA-4A75-8100-CDC812B1F45E}">
      <dgm:prSet/>
      <dgm:spPr/>
      <dgm:t>
        <a:bodyPr/>
        <a:lstStyle/>
        <a:p>
          <a:r>
            <a:rPr lang="nl-NL"/>
            <a:t>Minder fouten</a:t>
          </a:r>
          <a:endParaRPr lang="en-US"/>
        </a:p>
      </dgm:t>
    </dgm:pt>
    <dgm:pt modelId="{65605AD8-12F1-47EA-9D97-C7E8CE30154E}" type="parTrans" cxnId="{372FD4CE-A22B-476F-92A5-6C4702E09549}">
      <dgm:prSet/>
      <dgm:spPr/>
      <dgm:t>
        <a:bodyPr/>
        <a:lstStyle/>
        <a:p>
          <a:endParaRPr lang="en-US"/>
        </a:p>
      </dgm:t>
    </dgm:pt>
    <dgm:pt modelId="{3CF6CCD3-88F0-45C2-87A2-D5316CF46E06}" type="sibTrans" cxnId="{372FD4CE-A22B-476F-92A5-6C4702E09549}">
      <dgm:prSet/>
      <dgm:spPr/>
      <dgm:t>
        <a:bodyPr/>
        <a:lstStyle/>
        <a:p>
          <a:endParaRPr lang="en-US"/>
        </a:p>
      </dgm:t>
    </dgm:pt>
    <dgm:pt modelId="{791061AF-401B-48B4-AA2B-193B7153BF27}">
      <dgm:prSet/>
      <dgm:spPr/>
      <dgm:t>
        <a:bodyPr/>
        <a:lstStyle/>
        <a:p>
          <a:r>
            <a:rPr lang="nl-NL"/>
            <a:t>Meer werkplezier</a:t>
          </a:r>
          <a:endParaRPr lang="en-US"/>
        </a:p>
      </dgm:t>
    </dgm:pt>
    <dgm:pt modelId="{BB63CFCE-A3FF-41C5-B8B3-399A945E0F75}" type="parTrans" cxnId="{EB6B8C7A-6520-421C-B817-97C96A18CDAD}">
      <dgm:prSet/>
      <dgm:spPr/>
      <dgm:t>
        <a:bodyPr/>
        <a:lstStyle/>
        <a:p>
          <a:endParaRPr lang="en-US"/>
        </a:p>
      </dgm:t>
    </dgm:pt>
    <dgm:pt modelId="{082DCCCB-5D2E-4152-8EA1-7FF146288A89}" type="sibTrans" cxnId="{EB6B8C7A-6520-421C-B817-97C96A18CDAD}">
      <dgm:prSet/>
      <dgm:spPr/>
      <dgm:t>
        <a:bodyPr/>
        <a:lstStyle/>
        <a:p>
          <a:endParaRPr lang="en-US"/>
        </a:p>
      </dgm:t>
    </dgm:pt>
    <dgm:pt modelId="{BE35FFB7-1880-4FD6-8C79-E806C1D79D7D}" type="pres">
      <dgm:prSet presAssocID="{31EFEFEB-8E65-4DE5-8AB5-1495DC88530D}" presName="diagram" presStyleCnt="0">
        <dgm:presLayoutVars>
          <dgm:dir/>
          <dgm:resizeHandles val="exact"/>
        </dgm:presLayoutVars>
      </dgm:prSet>
      <dgm:spPr/>
    </dgm:pt>
    <dgm:pt modelId="{0A99D1B2-913C-4CFA-AB68-9885679C9ECE}" type="pres">
      <dgm:prSet presAssocID="{6BC61FBB-33B7-47A9-9BF4-746ADE4D9F36}" presName="node" presStyleLbl="node1" presStyleIdx="0" presStyleCnt="5">
        <dgm:presLayoutVars>
          <dgm:bulletEnabled val="1"/>
        </dgm:presLayoutVars>
      </dgm:prSet>
      <dgm:spPr/>
    </dgm:pt>
    <dgm:pt modelId="{099D4076-4E25-4124-8C4C-CF21BAA9CD06}" type="pres">
      <dgm:prSet presAssocID="{4E95B0D0-F3E7-4C4E-ACFE-E90D85A0AE58}" presName="sibTrans" presStyleCnt="0"/>
      <dgm:spPr/>
    </dgm:pt>
    <dgm:pt modelId="{7A5163F5-7C67-4698-8BE2-8949A1242C7A}" type="pres">
      <dgm:prSet presAssocID="{1AF78E43-44DC-497F-9B00-B4698EE4C4B5}" presName="node" presStyleLbl="node1" presStyleIdx="1" presStyleCnt="5">
        <dgm:presLayoutVars>
          <dgm:bulletEnabled val="1"/>
        </dgm:presLayoutVars>
      </dgm:prSet>
      <dgm:spPr/>
    </dgm:pt>
    <dgm:pt modelId="{845DD736-2D87-4F5E-B2D1-BB424FFA02D7}" type="pres">
      <dgm:prSet presAssocID="{FA868B70-4DFB-4B76-A6C7-DC3999E98927}" presName="sibTrans" presStyleCnt="0"/>
      <dgm:spPr/>
    </dgm:pt>
    <dgm:pt modelId="{86BBFB65-622A-422D-9282-405FA277C7B3}" type="pres">
      <dgm:prSet presAssocID="{648A2B02-2F89-4221-BA99-140BD4F6C882}" presName="node" presStyleLbl="node1" presStyleIdx="2" presStyleCnt="5">
        <dgm:presLayoutVars>
          <dgm:bulletEnabled val="1"/>
        </dgm:presLayoutVars>
      </dgm:prSet>
      <dgm:spPr/>
    </dgm:pt>
    <dgm:pt modelId="{82C435D7-BECC-4E25-80F8-12A277571E3D}" type="pres">
      <dgm:prSet presAssocID="{1F2DF89F-F12A-435C-9505-D2A1D46A4FDC}" presName="sibTrans" presStyleCnt="0"/>
      <dgm:spPr/>
    </dgm:pt>
    <dgm:pt modelId="{78825490-2A55-440F-8F62-1D9A800ED8E6}" type="pres">
      <dgm:prSet presAssocID="{633D3EFE-95AA-4A75-8100-CDC812B1F45E}" presName="node" presStyleLbl="node1" presStyleIdx="3" presStyleCnt="5">
        <dgm:presLayoutVars>
          <dgm:bulletEnabled val="1"/>
        </dgm:presLayoutVars>
      </dgm:prSet>
      <dgm:spPr/>
    </dgm:pt>
    <dgm:pt modelId="{5BCBF13E-B552-4664-838D-C8056A45C6E7}" type="pres">
      <dgm:prSet presAssocID="{3CF6CCD3-88F0-45C2-87A2-D5316CF46E06}" presName="sibTrans" presStyleCnt="0"/>
      <dgm:spPr/>
    </dgm:pt>
    <dgm:pt modelId="{07B003C8-55FD-49B0-A867-D3B2BA556EAF}" type="pres">
      <dgm:prSet presAssocID="{791061AF-401B-48B4-AA2B-193B7153BF27}" presName="node" presStyleLbl="node1" presStyleIdx="4" presStyleCnt="5">
        <dgm:presLayoutVars>
          <dgm:bulletEnabled val="1"/>
        </dgm:presLayoutVars>
      </dgm:prSet>
      <dgm:spPr/>
    </dgm:pt>
  </dgm:ptLst>
  <dgm:cxnLst>
    <dgm:cxn modelId="{9523663A-FFE4-490B-9538-906A8AD0BE6C}" type="presOf" srcId="{633D3EFE-95AA-4A75-8100-CDC812B1F45E}" destId="{78825490-2A55-440F-8F62-1D9A800ED8E6}" srcOrd="0" destOrd="0" presId="urn:microsoft.com/office/officeart/2005/8/layout/default"/>
    <dgm:cxn modelId="{4844D366-1BED-46B5-A28F-51571EFE7029}" type="presOf" srcId="{31EFEFEB-8E65-4DE5-8AB5-1495DC88530D}" destId="{BE35FFB7-1880-4FD6-8C79-E806C1D79D7D}" srcOrd="0" destOrd="0" presId="urn:microsoft.com/office/officeart/2005/8/layout/default"/>
    <dgm:cxn modelId="{D4CA1C4A-08BC-4D5E-B909-7C48F8E7509E}" type="presOf" srcId="{791061AF-401B-48B4-AA2B-193B7153BF27}" destId="{07B003C8-55FD-49B0-A867-D3B2BA556EAF}" srcOrd="0" destOrd="0" presId="urn:microsoft.com/office/officeart/2005/8/layout/default"/>
    <dgm:cxn modelId="{BCD96A6C-66E6-4DA9-9D02-8D3D61329A05}" type="presOf" srcId="{1AF78E43-44DC-497F-9B00-B4698EE4C4B5}" destId="{7A5163F5-7C67-4698-8BE2-8949A1242C7A}" srcOrd="0" destOrd="0" presId="urn:microsoft.com/office/officeart/2005/8/layout/default"/>
    <dgm:cxn modelId="{0DC21950-0929-4724-BDEA-B1A3F1C1CA6E}" srcId="{31EFEFEB-8E65-4DE5-8AB5-1495DC88530D}" destId="{648A2B02-2F89-4221-BA99-140BD4F6C882}" srcOrd="2" destOrd="0" parTransId="{FBC28ED7-ACD1-438A-8F4E-2293AA2184AF}" sibTransId="{1F2DF89F-F12A-435C-9505-D2A1D46A4FDC}"/>
    <dgm:cxn modelId="{EB6B8C7A-6520-421C-B817-97C96A18CDAD}" srcId="{31EFEFEB-8E65-4DE5-8AB5-1495DC88530D}" destId="{791061AF-401B-48B4-AA2B-193B7153BF27}" srcOrd="4" destOrd="0" parTransId="{BB63CFCE-A3FF-41C5-B8B3-399A945E0F75}" sibTransId="{082DCCCB-5D2E-4152-8EA1-7FF146288A89}"/>
    <dgm:cxn modelId="{B9032494-B8CD-4BB8-8627-CF552E2800A8}" srcId="{31EFEFEB-8E65-4DE5-8AB5-1495DC88530D}" destId="{6BC61FBB-33B7-47A9-9BF4-746ADE4D9F36}" srcOrd="0" destOrd="0" parTransId="{82151FC0-8904-44C6-883A-8A3739625DA2}" sibTransId="{4E95B0D0-F3E7-4C4E-ACFE-E90D85A0AE58}"/>
    <dgm:cxn modelId="{66DFD5C4-6BFE-44D1-8644-0F0748038074}" type="presOf" srcId="{6BC61FBB-33B7-47A9-9BF4-746ADE4D9F36}" destId="{0A99D1B2-913C-4CFA-AB68-9885679C9ECE}" srcOrd="0" destOrd="0" presId="urn:microsoft.com/office/officeart/2005/8/layout/default"/>
    <dgm:cxn modelId="{372FD4CE-A22B-476F-92A5-6C4702E09549}" srcId="{31EFEFEB-8E65-4DE5-8AB5-1495DC88530D}" destId="{633D3EFE-95AA-4A75-8100-CDC812B1F45E}" srcOrd="3" destOrd="0" parTransId="{65605AD8-12F1-47EA-9D97-C7E8CE30154E}" sibTransId="{3CF6CCD3-88F0-45C2-87A2-D5316CF46E06}"/>
    <dgm:cxn modelId="{F1BF9DD5-7028-479E-9EE6-7D022BEB0331}" srcId="{31EFEFEB-8E65-4DE5-8AB5-1495DC88530D}" destId="{1AF78E43-44DC-497F-9B00-B4698EE4C4B5}" srcOrd="1" destOrd="0" parTransId="{D9DA5BF9-C05A-4621-AA7C-1E44D2DD0034}" sibTransId="{FA868B70-4DFB-4B76-A6C7-DC3999E98927}"/>
    <dgm:cxn modelId="{7E909DE6-6B4C-46A4-828D-D49249D680A1}" type="presOf" srcId="{648A2B02-2F89-4221-BA99-140BD4F6C882}" destId="{86BBFB65-622A-422D-9282-405FA277C7B3}" srcOrd="0" destOrd="0" presId="urn:microsoft.com/office/officeart/2005/8/layout/default"/>
    <dgm:cxn modelId="{50D33F93-8CD0-4228-BB44-8005B985BC52}" type="presParOf" srcId="{BE35FFB7-1880-4FD6-8C79-E806C1D79D7D}" destId="{0A99D1B2-913C-4CFA-AB68-9885679C9ECE}" srcOrd="0" destOrd="0" presId="urn:microsoft.com/office/officeart/2005/8/layout/default"/>
    <dgm:cxn modelId="{D8E039A8-9CB1-4C14-BC42-AD3EB6C2C59E}" type="presParOf" srcId="{BE35FFB7-1880-4FD6-8C79-E806C1D79D7D}" destId="{099D4076-4E25-4124-8C4C-CF21BAA9CD06}" srcOrd="1" destOrd="0" presId="urn:microsoft.com/office/officeart/2005/8/layout/default"/>
    <dgm:cxn modelId="{F8872DCE-38FB-4423-9E91-BB544EE3AD30}" type="presParOf" srcId="{BE35FFB7-1880-4FD6-8C79-E806C1D79D7D}" destId="{7A5163F5-7C67-4698-8BE2-8949A1242C7A}" srcOrd="2" destOrd="0" presId="urn:microsoft.com/office/officeart/2005/8/layout/default"/>
    <dgm:cxn modelId="{E6AAD41A-6689-4E41-BBEC-6DA456C4A984}" type="presParOf" srcId="{BE35FFB7-1880-4FD6-8C79-E806C1D79D7D}" destId="{845DD736-2D87-4F5E-B2D1-BB424FFA02D7}" srcOrd="3" destOrd="0" presId="urn:microsoft.com/office/officeart/2005/8/layout/default"/>
    <dgm:cxn modelId="{2FCA007C-6961-40A4-9167-306E9A35448F}" type="presParOf" srcId="{BE35FFB7-1880-4FD6-8C79-E806C1D79D7D}" destId="{86BBFB65-622A-422D-9282-405FA277C7B3}" srcOrd="4" destOrd="0" presId="urn:microsoft.com/office/officeart/2005/8/layout/default"/>
    <dgm:cxn modelId="{655089EE-D2F9-49B4-A813-A050AFADB6A8}" type="presParOf" srcId="{BE35FFB7-1880-4FD6-8C79-E806C1D79D7D}" destId="{82C435D7-BECC-4E25-80F8-12A277571E3D}" srcOrd="5" destOrd="0" presId="urn:microsoft.com/office/officeart/2005/8/layout/default"/>
    <dgm:cxn modelId="{746E94A7-E6D9-42ED-8F58-44CA249BD29F}" type="presParOf" srcId="{BE35FFB7-1880-4FD6-8C79-E806C1D79D7D}" destId="{78825490-2A55-440F-8F62-1D9A800ED8E6}" srcOrd="6" destOrd="0" presId="urn:microsoft.com/office/officeart/2005/8/layout/default"/>
    <dgm:cxn modelId="{549628E6-CB36-4ADC-9867-D0AD897E8B05}" type="presParOf" srcId="{BE35FFB7-1880-4FD6-8C79-E806C1D79D7D}" destId="{5BCBF13E-B552-4664-838D-C8056A45C6E7}" srcOrd="7" destOrd="0" presId="urn:microsoft.com/office/officeart/2005/8/layout/default"/>
    <dgm:cxn modelId="{BD28402A-61F7-44D0-9CD8-28B3C9F00ADB}" type="presParOf" srcId="{BE35FFB7-1880-4FD6-8C79-E806C1D79D7D}" destId="{07B003C8-55FD-49B0-A867-D3B2BA556EA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61EF34-5F22-48E1-9A1F-305F875C39A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C3CC7A1-6A4A-4C06-9A89-998BDB2453CC}">
      <dgm:prSet/>
      <dgm:spPr/>
      <dgm:t>
        <a:bodyPr/>
        <a:lstStyle/>
        <a:p>
          <a:r>
            <a:rPr lang="nl-NL"/>
            <a:t>Observeren en signaleren</a:t>
          </a:r>
          <a:endParaRPr lang="en-US"/>
        </a:p>
      </dgm:t>
    </dgm:pt>
    <dgm:pt modelId="{31C8E00A-F806-4D05-9C73-42BA43E0C02C}" type="parTrans" cxnId="{C58E18E7-D2DE-4D64-A6AF-88E3ACAE876C}">
      <dgm:prSet/>
      <dgm:spPr/>
      <dgm:t>
        <a:bodyPr/>
        <a:lstStyle/>
        <a:p>
          <a:endParaRPr lang="en-US"/>
        </a:p>
      </dgm:t>
    </dgm:pt>
    <dgm:pt modelId="{B59FC2F3-507E-47F6-9B66-F7608B7AF7B2}" type="sibTrans" cxnId="{C58E18E7-D2DE-4D64-A6AF-88E3ACAE876C}">
      <dgm:prSet/>
      <dgm:spPr/>
      <dgm:t>
        <a:bodyPr/>
        <a:lstStyle/>
        <a:p>
          <a:endParaRPr lang="en-US"/>
        </a:p>
      </dgm:t>
    </dgm:pt>
    <dgm:pt modelId="{AE747319-8BC4-477E-BD0E-70B5C0CBD014}">
      <dgm:prSet/>
      <dgm:spPr/>
      <dgm:t>
        <a:bodyPr/>
        <a:lstStyle/>
        <a:p>
          <a:r>
            <a:rPr lang="nl-NL"/>
            <a:t>Grenzen kennen</a:t>
          </a:r>
          <a:endParaRPr lang="en-US"/>
        </a:p>
      </dgm:t>
    </dgm:pt>
    <dgm:pt modelId="{4B812234-F95B-4630-A8B3-E21366ACAD1B}" type="parTrans" cxnId="{E59EA662-B714-444E-80A2-0DE2E8310E71}">
      <dgm:prSet/>
      <dgm:spPr/>
      <dgm:t>
        <a:bodyPr/>
        <a:lstStyle/>
        <a:p>
          <a:endParaRPr lang="en-US"/>
        </a:p>
      </dgm:t>
    </dgm:pt>
    <dgm:pt modelId="{E289E9BA-8EC1-4ECA-93DC-6A0B7012D575}" type="sibTrans" cxnId="{E59EA662-B714-444E-80A2-0DE2E8310E71}">
      <dgm:prSet/>
      <dgm:spPr/>
      <dgm:t>
        <a:bodyPr/>
        <a:lstStyle/>
        <a:p>
          <a:endParaRPr lang="en-US"/>
        </a:p>
      </dgm:t>
    </dgm:pt>
    <dgm:pt modelId="{B11424B0-88AF-4B56-81E2-B6D319400B80}">
      <dgm:prSet/>
      <dgm:spPr/>
      <dgm:t>
        <a:bodyPr/>
        <a:lstStyle/>
        <a:p>
          <a:r>
            <a:rPr lang="nl-NL"/>
            <a:t>Doorverwijzen met toestemming</a:t>
          </a:r>
          <a:endParaRPr lang="en-US"/>
        </a:p>
      </dgm:t>
    </dgm:pt>
    <dgm:pt modelId="{E53D5FC5-247B-4AEA-A5E5-CA30F64D6C4D}" type="parTrans" cxnId="{6A44088A-07A7-4104-A81C-89174B81452D}">
      <dgm:prSet/>
      <dgm:spPr/>
      <dgm:t>
        <a:bodyPr/>
        <a:lstStyle/>
        <a:p>
          <a:endParaRPr lang="en-US"/>
        </a:p>
      </dgm:t>
    </dgm:pt>
    <dgm:pt modelId="{74E01F9C-9524-4274-97B9-B881EE1EDA15}" type="sibTrans" cxnId="{6A44088A-07A7-4104-A81C-89174B81452D}">
      <dgm:prSet/>
      <dgm:spPr/>
      <dgm:t>
        <a:bodyPr/>
        <a:lstStyle/>
        <a:p>
          <a:endParaRPr lang="en-US"/>
        </a:p>
      </dgm:t>
    </dgm:pt>
    <dgm:pt modelId="{25CD0639-7E10-4417-B9B7-728B8A4113B2}">
      <dgm:prSet/>
      <dgm:spPr/>
      <dgm:t>
        <a:bodyPr/>
        <a:lstStyle/>
        <a:p>
          <a:r>
            <a:rPr lang="nl-NL"/>
            <a:t>Zelf initiatief nemen indien nodig</a:t>
          </a:r>
          <a:endParaRPr lang="en-US"/>
        </a:p>
      </dgm:t>
    </dgm:pt>
    <dgm:pt modelId="{767596A4-2DDA-48BA-ADAC-9A9416243667}" type="parTrans" cxnId="{A272D3FC-B0FC-4B8F-884F-27B382F8A2AB}">
      <dgm:prSet/>
      <dgm:spPr/>
      <dgm:t>
        <a:bodyPr/>
        <a:lstStyle/>
        <a:p>
          <a:endParaRPr lang="en-US"/>
        </a:p>
      </dgm:t>
    </dgm:pt>
    <dgm:pt modelId="{E30123A2-7533-4B73-BF02-68BBDCB08D4B}" type="sibTrans" cxnId="{A272D3FC-B0FC-4B8F-884F-27B382F8A2AB}">
      <dgm:prSet/>
      <dgm:spPr/>
      <dgm:t>
        <a:bodyPr/>
        <a:lstStyle/>
        <a:p>
          <a:endParaRPr lang="en-US"/>
        </a:p>
      </dgm:t>
    </dgm:pt>
    <dgm:pt modelId="{950E5341-3666-4A98-8CD6-1AF143C64D68}" type="pres">
      <dgm:prSet presAssocID="{2961EF34-5F22-48E1-9A1F-305F875C39A0}" presName="root" presStyleCnt="0">
        <dgm:presLayoutVars>
          <dgm:dir/>
          <dgm:resizeHandles val="exact"/>
        </dgm:presLayoutVars>
      </dgm:prSet>
      <dgm:spPr/>
    </dgm:pt>
    <dgm:pt modelId="{455A4FAD-8B7E-4611-B6A3-53CE35DB6D50}" type="pres">
      <dgm:prSet presAssocID="{8C3CC7A1-6A4A-4C06-9A89-998BDB2453CC}" presName="compNode" presStyleCnt="0"/>
      <dgm:spPr/>
    </dgm:pt>
    <dgm:pt modelId="{6FB3885B-63BB-4C4F-9E2A-F2C6EF046E4C}" type="pres">
      <dgm:prSet presAssocID="{8C3CC7A1-6A4A-4C06-9A89-998BDB2453C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og"/>
        </a:ext>
      </dgm:extLst>
    </dgm:pt>
    <dgm:pt modelId="{5D2C4C48-4062-4243-9245-A108C9310DB1}" type="pres">
      <dgm:prSet presAssocID="{8C3CC7A1-6A4A-4C06-9A89-998BDB2453CC}" presName="spaceRect" presStyleCnt="0"/>
      <dgm:spPr/>
    </dgm:pt>
    <dgm:pt modelId="{3D451B5D-50DE-4189-87D9-0453C636A0EB}" type="pres">
      <dgm:prSet presAssocID="{8C3CC7A1-6A4A-4C06-9A89-998BDB2453CC}" presName="textRect" presStyleLbl="revTx" presStyleIdx="0" presStyleCnt="4">
        <dgm:presLayoutVars>
          <dgm:chMax val="1"/>
          <dgm:chPref val="1"/>
        </dgm:presLayoutVars>
      </dgm:prSet>
      <dgm:spPr/>
    </dgm:pt>
    <dgm:pt modelId="{AC07A370-0AE7-4219-976F-CD0CC0257C0D}" type="pres">
      <dgm:prSet presAssocID="{B59FC2F3-507E-47F6-9B66-F7608B7AF7B2}" presName="sibTrans" presStyleCnt="0"/>
      <dgm:spPr/>
    </dgm:pt>
    <dgm:pt modelId="{667749C8-ED6F-47FA-901C-F4E19A1AEBC8}" type="pres">
      <dgm:prSet presAssocID="{AE747319-8BC4-477E-BD0E-70B5C0CBD014}" presName="compNode" presStyleCnt="0"/>
      <dgm:spPr/>
    </dgm:pt>
    <dgm:pt modelId="{4E66E4BF-2910-4235-8527-78F20A5A5515}" type="pres">
      <dgm:prSet presAssocID="{AE747319-8BC4-477E-BD0E-70B5C0CBD01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A43CBE3C-53C4-4C45-8721-C17EE95C5DAE}" type="pres">
      <dgm:prSet presAssocID="{AE747319-8BC4-477E-BD0E-70B5C0CBD014}" presName="spaceRect" presStyleCnt="0"/>
      <dgm:spPr/>
    </dgm:pt>
    <dgm:pt modelId="{78F386CB-047D-4E63-B520-260D7125AF65}" type="pres">
      <dgm:prSet presAssocID="{AE747319-8BC4-477E-BD0E-70B5C0CBD014}" presName="textRect" presStyleLbl="revTx" presStyleIdx="1" presStyleCnt="4">
        <dgm:presLayoutVars>
          <dgm:chMax val="1"/>
          <dgm:chPref val="1"/>
        </dgm:presLayoutVars>
      </dgm:prSet>
      <dgm:spPr/>
    </dgm:pt>
    <dgm:pt modelId="{360B4817-2B75-4F95-A8DB-6474B71A7C09}" type="pres">
      <dgm:prSet presAssocID="{E289E9BA-8EC1-4ECA-93DC-6A0B7012D575}" presName="sibTrans" presStyleCnt="0"/>
      <dgm:spPr/>
    </dgm:pt>
    <dgm:pt modelId="{62177DE5-29FE-4489-B847-FFE2C2B256A6}" type="pres">
      <dgm:prSet presAssocID="{B11424B0-88AF-4B56-81E2-B6D319400B80}" presName="compNode" presStyleCnt="0"/>
      <dgm:spPr/>
    </dgm:pt>
    <dgm:pt modelId="{818B908E-339A-4D57-B6AD-96E0F0FB7AB3}" type="pres">
      <dgm:prSet presAssocID="{B11424B0-88AF-4B56-81E2-B6D319400B8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"/>
        </a:ext>
      </dgm:extLst>
    </dgm:pt>
    <dgm:pt modelId="{1F829DA0-F1D1-450D-A7B6-A37BBBAFAC50}" type="pres">
      <dgm:prSet presAssocID="{B11424B0-88AF-4B56-81E2-B6D319400B80}" presName="spaceRect" presStyleCnt="0"/>
      <dgm:spPr/>
    </dgm:pt>
    <dgm:pt modelId="{B8CFA5EE-A5E5-4B66-98E9-AFDEA190AE0C}" type="pres">
      <dgm:prSet presAssocID="{B11424B0-88AF-4B56-81E2-B6D319400B80}" presName="textRect" presStyleLbl="revTx" presStyleIdx="2" presStyleCnt="4">
        <dgm:presLayoutVars>
          <dgm:chMax val="1"/>
          <dgm:chPref val="1"/>
        </dgm:presLayoutVars>
      </dgm:prSet>
      <dgm:spPr/>
    </dgm:pt>
    <dgm:pt modelId="{F18CC97E-4152-494B-AB7D-322CC41E2008}" type="pres">
      <dgm:prSet presAssocID="{74E01F9C-9524-4274-97B9-B881EE1EDA15}" presName="sibTrans" presStyleCnt="0"/>
      <dgm:spPr/>
    </dgm:pt>
    <dgm:pt modelId="{78D19987-10CA-443E-9AA4-76F224574EFE}" type="pres">
      <dgm:prSet presAssocID="{25CD0639-7E10-4417-B9B7-728B8A4113B2}" presName="compNode" presStyleCnt="0"/>
      <dgm:spPr/>
    </dgm:pt>
    <dgm:pt modelId="{7531AAAD-DD4C-4510-85F2-BD63B0C22304}" type="pres">
      <dgm:prSet presAssocID="{25CD0639-7E10-4417-B9B7-728B8A4113B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6092D96-43E1-4C0E-9A3F-A920DD96C78E}" type="pres">
      <dgm:prSet presAssocID="{25CD0639-7E10-4417-B9B7-728B8A4113B2}" presName="spaceRect" presStyleCnt="0"/>
      <dgm:spPr/>
    </dgm:pt>
    <dgm:pt modelId="{61D84ECC-25A4-4A14-B1F2-8B782EE8AB08}" type="pres">
      <dgm:prSet presAssocID="{25CD0639-7E10-4417-B9B7-728B8A4113B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5D3A208-E451-4AA9-B425-CA5FF922932F}" type="presOf" srcId="{AE747319-8BC4-477E-BD0E-70B5C0CBD014}" destId="{78F386CB-047D-4E63-B520-260D7125AF65}" srcOrd="0" destOrd="0" presId="urn:microsoft.com/office/officeart/2018/2/layout/IconLabelList"/>
    <dgm:cxn modelId="{E59EA662-B714-444E-80A2-0DE2E8310E71}" srcId="{2961EF34-5F22-48E1-9A1F-305F875C39A0}" destId="{AE747319-8BC4-477E-BD0E-70B5C0CBD014}" srcOrd="1" destOrd="0" parTransId="{4B812234-F95B-4630-A8B3-E21366ACAD1B}" sibTransId="{E289E9BA-8EC1-4ECA-93DC-6A0B7012D575}"/>
    <dgm:cxn modelId="{BE703A66-072F-4421-AADC-A894C718B40D}" type="presOf" srcId="{B11424B0-88AF-4B56-81E2-B6D319400B80}" destId="{B8CFA5EE-A5E5-4B66-98E9-AFDEA190AE0C}" srcOrd="0" destOrd="0" presId="urn:microsoft.com/office/officeart/2018/2/layout/IconLabelList"/>
    <dgm:cxn modelId="{A0F3534E-8964-4B1E-9198-094D01C3D9A3}" type="presOf" srcId="{8C3CC7A1-6A4A-4C06-9A89-998BDB2453CC}" destId="{3D451B5D-50DE-4189-87D9-0453C636A0EB}" srcOrd="0" destOrd="0" presId="urn:microsoft.com/office/officeart/2018/2/layout/IconLabelList"/>
    <dgm:cxn modelId="{7686D05A-1D4D-4F21-A24D-67C7B47778F8}" type="presOf" srcId="{25CD0639-7E10-4417-B9B7-728B8A4113B2}" destId="{61D84ECC-25A4-4A14-B1F2-8B782EE8AB08}" srcOrd="0" destOrd="0" presId="urn:microsoft.com/office/officeart/2018/2/layout/IconLabelList"/>
    <dgm:cxn modelId="{6A44088A-07A7-4104-A81C-89174B81452D}" srcId="{2961EF34-5F22-48E1-9A1F-305F875C39A0}" destId="{B11424B0-88AF-4B56-81E2-B6D319400B80}" srcOrd="2" destOrd="0" parTransId="{E53D5FC5-247B-4AEA-A5E5-CA30F64D6C4D}" sibTransId="{74E01F9C-9524-4274-97B9-B881EE1EDA15}"/>
    <dgm:cxn modelId="{4CD790D0-4343-4B17-8E54-B53C25386B6B}" type="presOf" srcId="{2961EF34-5F22-48E1-9A1F-305F875C39A0}" destId="{950E5341-3666-4A98-8CD6-1AF143C64D68}" srcOrd="0" destOrd="0" presId="urn:microsoft.com/office/officeart/2018/2/layout/IconLabelList"/>
    <dgm:cxn modelId="{C58E18E7-D2DE-4D64-A6AF-88E3ACAE876C}" srcId="{2961EF34-5F22-48E1-9A1F-305F875C39A0}" destId="{8C3CC7A1-6A4A-4C06-9A89-998BDB2453CC}" srcOrd="0" destOrd="0" parTransId="{31C8E00A-F806-4D05-9C73-42BA43E0C02C}" sibTransId="{B59FC2F3-507E-47F6-9B66-F7608B7AF7B2}"/>
    <dgm:cxn modelId="{A272D3FC-B0FC-4B8F-884F-27B382F8A2AB}" srcId="{2961EF34-5F22-48E1-9A1F-305F875C39A0}" destId="{25CD0639-7E10-4417-B9B7-728B8A4113B2}" srcOrd="3" destOrd="0" parTransId="{767596A4-2DDA-48BA-ADAC-9A9416243667}" sibTransId="{E30123A2-7533-4B73-BF02-68BBDCB08D4B}"/>
    <dgm:cxn modelId="{5703136C-F230-46B8-B0E9-8C33BD59C1EB}" type="presParOf" srcId="{950E5341-3666-4A98-8CD6-1AF143C64D68}" destId="{455A4FAD-8B7E-4611-B6A3-53CE35DB6D50}" srcOrd="0" destOrd="0" presId="urn:microsoft.com/office/officeart/2018/2/layout/IconLabelList"/>
    <dgm:cxn modelId="{BCE74144-7944-4EEF-8686-EF7A60901967}" type="presParOf" srcId="{455A4FAD-8B7E-4611-B6A3-53CE35DB6D50}" destId="{6FB3885B-63BB-4C4F-9E2A-F2C6EF046E4C}" srcOrd="0" destOrd="0" presId="urn:microsoft.com/office/officeart/2018/2/layout/IconLabelList"/>
    <dgm:cxn modelId="{82292437-7289-4D89-8712-B416F7A34F03}" type="presParOf" srcId="{455A4FAD-8B7E-4611-B6A3-53CE35DB6D50}" destId="{5D2C4C48-4062-4243-9245-A108C9310DB1}" srcOrd="1" destOrd="0" presId="urn:microsoft.com/office/officeart/2018/2/layout/IconLabelList"/>
    <dgm:cxn modelId="{DFC65486-F58C-4E73-B2BE-DA312AC2341B}" type="presParOf" srcId="{455A4FAD-8B7E-4611-B6A3-53CE35DB6D50}" destId="{3D451B5D-50DE-4189-87D9-0453C636A0EB}" srcOrd="2" destOrd="0" presId="urn:microsoft.com/office/officeart/2018/2/layout/IconLabelList"/>
    <dgm:cxn modelId="{11887A04-75D5-4CA3-8338-3D919E84F390}" type="presParOf" srcId="{950E5341-3666-4A98-8CD6-1AF143C64D68}" destId="{AC07A370-0AE7-4219-976F-CD0CC0257C0D}" srcOrd="1" destOrd="0" presId="urn:microsoft.com/office/officeart/2018/2/layout/IconLabelList"/>
    <dgm:cxn modelId="{F74A933A-DFB0-4E5A-B954-B59C23B3BE01}" type="presParOf" srcId="{950E5341-3666-4A98-8CD6-1AF143C64D68}" destId="{667749C8-ED6F-47FA-901C-F4E19A1AEBC8}" srcOrd="2" destOrd="0" presId="urn:microsoft.com/office/officeart/2018/2/layout/IconLabelList"/>
    <dgm:cxn modelId="{45A26BA4-16A3-4F2B-A745-A6C125BAF11D}" type="presParOf" srcId="{667749C8-ED6F-47FA-901C-F4E19A1AEBC8}" destId="{4E66E4BF-2910-4235-8527-78F20A5A5515}" srcOrd="0" destOrd="0" presId="urn:microsoft.com/office/officeart/2018/2/layout/IconLabelList"/>
    <dgm:cxn modelId="{26A9DBDA-A506-4DEB-8A7C-910BF1A726FD}" type="presParOf" srcId="{667749C8-ED6F-47FA-901C-F4E19A1AEBC8}" destId="{A43CBE3C-53C4-4C45-8721-C17EE95C5DAE}" srcOrd="1" destOrd="0" presId="urn:microsoft.com/office/officeart/2018/2/layout/IconLabelList"/>
    <dgm:cxn modelId="{0D031106-FC60-450B-9F92-678FE7BF837F}" type="presParOf" srcId="{667749C8-ED6F-47FA-901C-F4E19A1AEBC8}" destId="{78F386CB-047D-4E63-B520-260D7125AF65}" srcOrd="2" destOrd="0" presId="urn:microsoft.com/office/officeart/2018/2/layout/IconLabelList"/>
    <dgm:cxn modelId="{905820C9-147B-44DC-8125-2B22D382D894}" type="presParOf" srcId="{950E5341-3666-4A98-8CD6-1AF143C64D68}" destId="{360B4817-2B75-4F95-A8DB-6474B71A7C09}" srcOrd="3" destOrd="0" presId="urn:microsoft.com/office/officeart/2018/2/layout/IconLabelList"/>
    <dgm:cxn modelId="{1CC9250C-E70B-4D74-8D1F-AFC54ADCEC25}" type="presParOf" srcId="{950E5341-3666-4A98-8CD6-1AF143C64D68}" destId="{62177DE5-29FE-4489-B847-FFE2C2B256A6}" srcOrd="4" destOrd="0" presId="urn:microsoft.com/office/officeart/2018/2/layout/IconLabelList"/>
    <dgm:cxn modelId="{C5D8925D-9555-4B9D-B032-243F0AB31D43}" type="presParOf" srcId="{62177DE5-29FE-4489-B847-FFE2C2B256A6}" destId="{818B908E-339A-4D57-B6AD-96E0F0FB7AB3}" srcOrd="0" destOrd="0" presId="urn:microsoft.com/office/officeart/2018/2/layout/IconLabelList"/>
    <dgm:cxn modelId="{765C0A94-4170-4621-8ACC-13B0243BBB1E}" type="presParOf" srcId="{62177DE5-29FE-4489-B847-FFE2C2B256A6}" destId="{1F829DA0-F1D1-450D-A7B6-A37BBBAFAC50}" srcOrd="1" destOrd="0" presId="urn:microsoft.com/office/officeart/2018/2/layout/IconLabelList"/>
    <dgm:cxn modelId="{7C0BD2A8-1864-4325-982D-2F85A35E4CED}" type="presParOf" srcId="{62177DE5-29FE-4489-B847-FFE2C2B256A6}" destId="{B8CFA5EE-A5E5-4B66-98E9-AFDEA190AE0C}" srcOrd="2" destOrd="0" presId="urn:microsoft.com/office/officeart/2018/2/layout/IconLabelList"/>
    <dgm:cxn modelId="{0B7EF6D5-F46D-432B-BE23-AA86F094E103}" type="presParOf" srcId="{950E5341-3666-4A98-8CD6-1AF143C64D68}" destId="{F18CC97E-4152-494B-AB7D-322CC41E2008}" srcOrd="5" destOrd="0" presId="urn:microsoft.com/office/officeart/2018/2/layout/IconLabelList"/>
    <dgm:cxn modelId="{39270AF9-EB11-49BF-ABDD-470226D139DF}" type="presParOf" srcId="{950E5341-3666-4A98-8CD6-1AF143C64D68}" destId="{78D19987-10CA-443E-9AA4-76F224574EFE}" srcOrd="6" destOrd="0" presId="urn:microsoft.com/office/officeart/2018/2/layout/IconLabelList"/>
    <dgm:cxn modelId="{0D03ED06-78DD-4EBD-BE0F-F582F6FDC574}" type="presParOf" srcId="{78D19987-10CA-443E-9AA4-76F224574EFE}" destId="{7531AAAD-DD4C-4510-85F2-BD63B0C22304}" srcOrd="0" destOrd="0" presId="urn:microsoft.com/office/officeart/2018/2/layout/IconLabelList"/>
    <dgm:cxn modelId="{75A41B38-42C8-452C-AD85-AE67B308085F}" type="presParOf" srcId="{78D19987-10CA-443E-9AA4-76F224574EFE}" destId="{66092D96-43E1-4C0E-9A3F-A920DD96C78E}" srcOrd="1" destOrd="0" presId="urn:microsoft.com/office/officeart/2018/2/layout/IconLabelList"/>
    <dgm:cxn modelId="{CD74D9A9-12EB-4DED-8084-77082294D19E}" type="presParOf" srcId="{78D19987-10CA-443E-9AA4-76F224574EFE}" destId="{61D84ECC-25A4-4A14-B1F2-8B782EE8AB0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91A542-6945-43CA-9F11-60BD3BFBB72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1A13049-E1A5-4B7A-B201-74DAA3B5CB31}">
      <dgm:prSet/>
      <dgm:spPr/>
      <dgm:t>
        <a:bodyPr/>
        <a:lstStyle/>
        <a:p>
          <a:r>
            <a:rPr lang="nl-NL"/>
            <a:t>Transparantie</a:t>
          </a:r>
          <a:endParaRPr lang="en-US"/>
        </a:p>
      </dgm:t>
    </dgm:pt>
    <dgm:pt modelId="{D2BBA5B7-91EC-429B-B439-EBF9707176A9}" type="parTrans" cxnId="{DBDD57F8-1177-475A-9D4C-5F7B1F39D1A0}">
      <dgm:prSet/>
      <dgm:spPr/>
      <dgm:t>
        <a:bodyPr/>
        <a:lstStyle/>
        <a:p>
          <a:endParaRPr lang="en-US"/>
        </a:p>
      </dgm:t>
    </dgm:pt>
    <dgm:pt modelId="{1A7C02C5-F0C8-4DD3-AE36-FB7DBA60572A}" type="sibTrans" cxnId="{DBDD57F8-1177-475A-9D4C-5F7B1F39D1A0}">
      <dgm:prSet/>
      <dgm:spPr/>
      <dgm:t>
        <a:bodyPr/>
        <a:lstStyle/>
        <a:p>
          <a:endParaRPr lang="en-US"/>
        </a:p>
      </dgm:t>
    </dgm:pt>
    <dgm:pt modelId="{313F522F-CD2C-4063-A3C1-56A952D363C4}">
      <dgm:prSet/>
      <dgm:spPr/>
      <dgm:t>
        <a:bodyPr/>
        <a:lstStyle/>
        <a:p>
          <a:r>
            <a:rPr lang="nl-NL"/>
            <a:t>Eenvoudige (schriftelijke) toestemming</a:t>
          </a:r>
          <a:endParaRPr lang="en-US"/>
        </a:p>
      </dgm:t>
    </dgm:pt>
    <dgm:pt modelId="{F19B8D21-DF0B-43EA-8C18-022903B399EF}" type="parTrans" cxnId="{891D50B4-7004-470B-8226-5D03096279C3}">
      <dgm:prSet/>
      <dgm:spPr/>
      <dgm:t>
        <a:bodyPr/>
        <a:lstStyle/>
        <a:p>
          <a:endParaRPr lang="en-US"/>
        </a:p>
      </dgm:t>
    </dgm:pt>
    <dgm:pt modelId="{9CCBCA72-F92F-4D7D-880C-A595D9950523}" type="sibTrans" cxnId="{891D50B4-7004-470B-8226-5D03096279C3}">
      <dgm:prSet/>
      <dgm:spPr/>
      <dgm:t>
        <a:bodyPr/>
        <a:lstStyle/>
        <a:p>
          <a:endParaRPr lang="en-US"/>
        </a:p>
      </dgm:t>
    </dgm:pt>
    <dgm:pt modelId="{5A92EFD4-C962-4FF2-9A05-24DCD9096472}">
      <dgm:prSet/>
      <dgm:spPr/>
      <dgm:t>
        <a:bodyPr/>
        <a:lstStyle/>
        <a:p>
          <a:r>
            <a:rPr lang="nl-NL"/>
            <a:t>Duidelijke uitleg waarom overleg nodig is</a:t>
          </a:r>
          <a:endParaRPr lang="en-US"/>
        </a:p>
      </dgm:t>
    </dgm:pt>
    <dgm:pt modelId="{B00177E4-B14E-4004-AF44-6BE43CB7A5F3}" type="parTrans" cxnId="{044DCFAD-3DD6-46D6-8E0B-4DC6E486404B}">
      <dgm:prSet/>
      <dgm:spPr/>
      <dgm:t>
        <a:bodyPr/>
        <a:lstStyle/>
        <a:p>
          <a:endParaRPr lang="en-US"/>
        </a:p>
      </dgm:t>
    </dgm:pt>
    <dgm:pt modelId="{12673393-4D2C-4FF4-97AC-D8904D3363A5}" type="sibTrans" cxnId="{044DCFAD-3DD6-46D6-8E0B-4DC6E486404B}">
      <dgm:prSet/>
      <dgm:spPr/>
      <dgm:t>
        <a:bodyPr/>
        <a:lstStyle/>
        <a:p>
          <a:endParaRPr lang="en-US"/>
        </a:p>
      </dgm:t>
    </dgm:pt>
    <dgm:pt modelId="{786851E8-A757-4AE1-BF60-FEEBE6B9642C}" type="pres">
      <dgm:prSet presAssocID="{C091A542-6945-43CA-9F11-60BD3BFBB72D}" presName="root" presStyleCnt="0">
        <dgm:presLayoutVars>
          <dgm:dir/>
          <dgm:resizeHandles val="exact"/>
        </dgm:presLayoutVars>
      </dgm:prSet>
      <dgm:spPr/>
    </dgm:pt>
    <dgm:pt modelId="{20BF1630-8D49-498A-9285-970700E0D48C}" type="pres">
      <dgm:prSet presAssocID="{F1A13049-E1A5-4B7A-B201-74DAA3B5CB31}" presName="compNode" presStyleCnt="0"/>
      <dgm:spPr/>
    </dgm:pt>
    <dgm:pt modelId="{C48406B0-D356-4112-B47C-921E0BED3E22}" type="pres">
      <dgm:prSet presAssocID="{F1A13049-E1A5-4B7A-B201-74DAA3B5CB3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663CEF9F-B662-4395-AF53-68BBA0EC5F62}" type="pres">
      <dgm:prSet presAssocID="{F1A13049-E1A5-4B7A-B201-74DAA3B5CB31}" presName="spaceRect" presStyleCnt="0"/>
      <dgm:spPr/>
    </dgm:pt>
    <dgm:pt modelId="{E94F27DA-398A-4F69-9144-D19427C393FA}" type="pres">
      <dgm:prSet presAssocID="{F1A13049-E1A5-4B7A-B201-74DAA3B5CB31}" presName="textRect" presStyleLbl="revTx" presStyleIdx="0" presStyleCnt="3">
        <dgm:presLayoutVars>
          <dgm:chMax val="1"/>
          <dgm:chPref val="1"/>
        </dgm:presLayoutVars>
      </dgm:prSet>
      <dgm:spPr/>
    </dgm:pt>
    <dgm:pt modelId="{E5D33440-CAA3-425D-87D6-33A1EC5CC75B}" type="pres">
      <dgm:prSet presAssocID="{1A7C02C5-F0C8-4DD3-AE36-FB7DBA60572A}" presName="sibTrans" presStyleCnt="0"/>
      <dgm:spPr/>
    </dgm:pt>
    <dgm:pt modelId="{0B1BEF60-1590-4B05-9487-637A3E0EC929}" type="pres">
      <dgm:prSet presAssocID="{313F522F-CD2C-4063-A3C1-56A952D363C4}" presName="compNode" presStyleCnt="0"/>
      <dgm:spPr/>
    </dgm:pt>
    <dgm:pt modelId="{D876B146-F380-4109-9EFE-AF007214F7F5}" type="pres">
      <dgm:prSet presAssocID="{313F522F-CD2C-4063-A3C1-56A952D363C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C136BFC8-E5D7-4997-B154-138165E93AC1}" type="pres">
      <dgm:prSet presAssocID="{313F522F-CD2C-4063-A3C1-56A952D363C4}" presName="spaceRect" presStyleCnt="0"/>
      <dgm:spPr/>
    </dgm:pt>
    <dgm:pt modelId="{37CA02E9-3514-447C-9454-A33CC5B9E1C4}" type="pres">
      <dgm:prSet presAssocID="{313F522F-CD2C-4063-A3C1-56A952D363C4}" presName="textRect" presStyleLbl="revTx" presStyleIdx="1" presStyleCnt="3">
        <dgm:presLayoutVars>
          <dgm:chMax val="1"/>
          <dgm:chPref val="1"/>
        </dgm:presLayoutVars>
      </dgm:prSet>
      <dgm:spPr/>
    </dgm:pt>
    <dgm:pt modelId="{C2F065EE-944D-4C85-9BFF-AAFD06DAECB6}" type="pres">
      <dgm:prSet presAssocID="{9CCBCA72-F92F-4D7D-880C-A595D9950523}" presName="sibTrans" presStyleCnt="0"/>
      <dgm:spPr/>
    </dgm:pt>
    <dgm:pt modelId="{3B339B03-72A7-4C00-A4F1-F295CA1A8D57}" type="pres">
      <dgm:prSet presAssocID="{5A92EFD4-C962-4FF2-9A05-24DCD9096472}" presName="compNode" presStyleCnt="0"/>
      <dgm:spPr/>
    </dgm:pt>
    <dgm:pt modelId="{2220A2B6-4E1D-45CB-B604-37BD312DE7B3}" type="pres">
      <dgm:prSet presAssocID="{5A92EFD4-C962-4FF2-9A05-24DCD909647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29135D6B-5EA2-4225-BC79-F1A148F606C5}" type="pres">
      <dgm:prSet presAssocID="{5A92EFD4-C962-4FF2-9A05-24DCD9096472}" presName="spaceRect" presStyleCnt="0"/>
      <dgm:spPr/>
    </dgm:pt>
    <dgm:pt modelId="{8F2ED1A5-44BE-4C1F-9E1B-47B75EE01A6A}" type="pres">
      <dgm:prSet presAssocID="{5A92EFD4-C962-4FF2-9A05-24DCD909647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A511206-A558-4BF0-888C-4CB1AADCBA1F}" type="presOf" srcId="{5A92EFD4-C962-4FF2-9A05-24DCD9096472}" destId="{8F2ED1A5-44BE-4C1F-9E1B-47B75EE01A6A}" srcOrd="0" destOrd="0" presId="urn:microsoft.com/office/officeart/2018/2/layout/IconLabelList"/>
    <dgm:cxn modelId="{816A834E-B7B6-4952-A409-32A7581FE0EA}" type="presOf" srcId="{F1A13049-E1A5-4B7A-B201-74DAA3B5CB31}" destId="{E94F27DA-398A-4F69-9144-D19427C393FA}" srcOrd="0" destOrd="0" presId="urn:microsoft.com/office/officeart/2018/2/layout/IconLabelList"/>
    <dgm:cxn modelId="{7627D574-75DD-4AEE-850C-1004AC7595F2}" type="presOf" srcId="{313F522F-CD2C-4063-A3C1-56A952D363C4}" destId="{37CA02E9-3514-447C-9454-A33CC5B9E1C4}" srcOrd="0" destOrd="0" presId="urn:microsoft.com/office/officeart/2018/2/layout/IconLabelList"/>
    <dgm:cxn modelId="{044DCFAD-3DD6-46D6-8E0B-4DC6E486404B}" srcId="{C091A542-6945-43CA-9F11-60BD3BFBB72D}" destId="{5A92EFD4-C962-4FF2-9A05-24DCD9096472}" srcOrd="2" destOrd="0" parTransId="{B00177E4-B14E-4004-AF44-6BE43CB7A5F3}" sibTransId="{12673393-4D2C-4FF4-97AC-D8904D3363A5}"/>
    <dgm:cxn modelId="{891D50B4-7004-470B-8226-5D03096279C3}" srcId="{C091A542-6945-43CA-9F11-60BD3BFBB72D}" destId="{313F522F-CD2C-4063-A3C1-56A952D363C4}" srcOrd="1" destOrd="0" parTransId="{F19B8D21-DF0B-43EA-8C18-022903B399EF}" sibTransId="{9CCBCA72-F92F-4D7D-880C-A595D9950523}"/>
    <dgm:cxn modelId="{576A34DA-D063-4D5D-9741-8CAA221B9DE6}" type="presOf" srcId="{C091A542-6945-43CA-9F11-60BD3BFBB72D}" destId="{786851E8-A757-4AE1-BF60-FEEBE6B9642C}" srcOrd="0" destOrd="0" presId="urn:microsoft.com/office/officeart/2018/2/layout/IconLabelList"/>
    <dgm:cxn modelId="{DBDD57F8-1177-475A-9D4C-5F7B1F39D1A0}" srcId="{C091A542-6945-43CA-9F11-60BD3BFBB72D}" destId="{F1A13049-E1A5-4B7A-B201-74DAA3B5CB31}" srcOrd="0" destOrd="0" parTransId="{D2BBA5B7-91EC-429B-B439-EBF9707176A9}" sibTransId="{1A7C02C5-F0C8-4DD3-AE36-FB7DBA60572A}"/>
    <dgm:cxn modelId="{C06BB323-4284-499E-A97A-0BB123DB6D8D}" type="presParOf" srcId="{786851E8-A757-4AE1-BF60-FEEBE6B9642C}" destId="{20BF1630-8D49-498A-9285-970700E0D48C}" srcOrd="0" destOrd="0" presId="urn:microsoft.com/office/officeart/2018/2/layout/IconLabelList"/>
    <dgm:cxn modelId="{E9FD654B-C418-4C08-99F7-E7F381F67BA3}" type="presParOf" srcId="{20BF1630-8D49-498A-9285-970700E0D48C}" destId="{C48406B0-D356-4112-B47C-921E0BED3E22}" srcOrd="0" destOrd="0" presId="urn:microsoft.com/office/officeart/2018/2/layout/IconLabelList"/>
    <dgm:cxn modelId="{7DF708FE-6C6B-4A51-A1E4-36ECEE3B9823}" type="presParOf" srcId="{20BF1630-8D49-498A-9285-970700E0D48C}" destId="{663CEF9F-B662-4395-AF53-68BBA0EC5F62}" srcOrd="1" destOrd="0" presId="urn:microsoft.com/office/officeart/2018/2/layout/IconLabelList"/>
    <dgm:cxn modelId="{254F912E-1134-4035-8D9F-466B6B1B2D33}" type="presParOf" srcId="{20BF1630-8D49-498A-9285-970700E0D48C}" destId="{E94F27DA-398A-4F69-9144-D19427C393FA}" srcOrd="2" destOrd="0" presId="urn:microsoft.com/office/officeart/2018/2/layout/IconLabelList"/>
    <dgm:cxn modelId="{F51BA385-0D56-4FC3-8FA4-4BE9D4ECB410}" type="presParOf" srcId="{786851E8-A757-4AE1-BF60-FEEBE6B9642C}" destId="{E5D33440-CAA3-425D-87D6-33A1EC5CC75B}" srcOrd="1" destOrd="0" presId="urn:microsoft.com/office/officeart/2018/2/layout/IconLabelList"/>
    <dgm:cxn modelId="{D1CEFE54-D0C2-43DC-B857-BDF0D64702F5}" type="presParOf" srcId="{786851E8-A757-4AE1-BF60-FEEBE6B9642C}" destId="{0B1BEF60-1590-4B05-9487-637A3E0EC929}" srcOrd="2" destOrd="0" presId="urn:microsoft.com/office/officeart/2018/2/layout/IconLabelList"/>
    <dgm:cxn modelId="{EFD7564A-3942-4FCB-A280-7FABC9B2A82E}" type="presParOf" srcId="{0B1BEF60-1590-4B05-9487-637A3E0EC929}" destId="{D876B146-F380-4109-9EFE-AF007214F7F5}" srcOrd="0" destOrd="0" presId="urn:microsoft.com/office/officeart/2018/2/layout/IconLabelList"/>
    <dgm:cxn modelId="{5723DD9E-CD5E-40A6-B39C-ACC0CC27CB59}" type="presParOf" srcId="{0B1BEF60-1590-4B05-9487-637A3E0EC929}" destId="{C136BFC8-E5D7-4997-B154-138165E93AC1}" srcOrd="1" destOrd="0" presId="urn:microsoft.com/office/officeart/2018/2/layout/IconLabelList"/>
    <dgm:cxn modelId="{BF38250F-08B7-482B-909E-7A728A6EFE35}" type="presParOf" srcId="{0B1BEF60-1590-4B05-9487-637A3E0EC929}" destId="{37CA02E9-3514-447C-9454-A33CC5B9E1C4}" srcOrd="2" destOrd="0" presId="urn:microsoft.com/office/officeart/2018/2/layout/IconLabelList"/>
    <dgm:cxn modelId="{FD0AC87F-C7D1-4277-B66B-65AE3873D1C5}" type="presParOf" srcId="{786851E8-A757-4AE1-BF60-FEEBE6B9642C}" destId="{C2F065EE-944D-4C85-9BFF-AAFD06DAECB6}" srcOrd="3" destOrd="0" presId="urn:microsoft.com/office/officeart/2018/2/layout/IconLabelList"/>
    <dgm:cxn modelId="{E1FF6E99-A3D9-4B69-81D3-F48EA6985F2F}" type="presParOf" srcId="{786851E8-A757-4AE1-BF60-FEEBE6B9642C}" destId="{3B339B03-72A7-4C00-A4F1-F295CA1A8D57}" srcOrd="4" destOrd="0" presId="urn:microsoft.com/office/officeart/2018/2/layout/IconLabelList"/>
    <dgm:cxn modelId="{70FF1F96-E546-4C77-8F60-7F4E236AC3F6}" type="presParOf" srcId="{3B339B03-72A7-4C00-A4F1-F295CA1A8D57}" destId="{2220A2B6-4E1D-45CB-B604-37BD312DE7B3}" srcOrd="0" destOrd="0" presId="urn:microsoft.com/office/officeart/2018/2/layout/IconLabelList"/>
    <dgm:cxn modelId="{BBCA9629-9DDA-427D-9667-2ADC278F3CDC}" type="presParOf" srcId="{3B339B03-72A7-4C00-A4F1-F295CA1A8D57}" destId="{29135D6B-5EA2-4225-BC79-F1A148F606C5}" srcOrd="1" destOrd="0" presId="urn:microsoft.com/office/officeart/2018/2/layout/IconLabelList"/>
    <dgm:cxn modelId="{BCBB2697-DFBE-47A3-B88C-ED44DA815408}" type="presParOf" srcId="{3B339B03-72A7-4C00-A4F1-F295CA1A8D57}" destId="{8F2ED1A5-44BE-4C1F-9E1B-47B75EE01A6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09A4AC3-EB17-4C08-8EB8-B8CFD3F1FD84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65121E-5408-4348-8ED2-DC11FC3886AE}">
      <dgm:prSet/>
      <dgm:spPr/>
      <dgm:t>
        <a:bodyPr/>
        <a:lstStyle/>
        <a:p>
          <a:r>
            <a:rPr lang="nl-NL"/>
            <a:t>Communicatieschrift</a:t>
          </a:r>
          <a:endParaRPr lang="en-US"/>
        </a:p>
      </dgm:t>
    </dgm:pt>
    <dgm:pt modelId="{1EB195FA-66F8-4DB1-A36C-BBDF24851548}" type="parTrans" cxnId="{7257E1C9-8B09-43F5-AB76-4DD54DB731E5}">
      <dgm:prSet/>
      <dgm:spPr/>
      <dgm:t>
        <a:bodyPr/>
        <a:lstStyle/>
        <a:p>
          <a:endParaRPr lang="en-US"/>
        </a:p>
      </dgm:t>
    </dgm:pt>
    <dgm:pt modelId="{2D8F7E45-3DBD-4A30-9D94-ACE40F632629}" type="sibTrans" cxnId="{7257E1C9-8B09-43F5-AB76-4DD54DB731E5}">
      <dgm:prSet/>
      <dgm:spPr/>
      <dgm:t>
        <a:bodyPr/>
        <a:lstStyle/>
        <a:p>
          <a:endParaRPr lang="en-US"/>
        </a:p>
      </dgm:t>
    </dgm:pt>
    <dgm:pt modelId="{91F1B751-3B10-422C-B616-6DE1C60626AB}">
      <dgm:prSet/>
      <dgm:spPr/>
      <dgm:t>
        <a:bodyPr/>
        <a:lstStyle/>
        <a:p>
          <a:r>
            <a:rPr lang="nl-NL"/>
            <a:t>Kort overleg aan de deur</a:t>
          </a:r>
          <a:endParaRPr lang="en-US"/>
        </a:p>
      </dgm:t>
    </dgm:pt>
    <dgm:pt modelId="{66380B51-4086-4AC8-84D1-70E8C40108B1}" type="parTrans" cxnId="{E5D34821-690B-4A62-AB20-8ED439275BD6}">
      <dgm:prSet/>
      <dgm:spPr/>
      <dgm:t>
        <a:bodyPr/>
        <a:lstStyle/>
        <a:p>
          <a:endParaRPr lang="en-US"/>
        </a:p>
      </dgm:t>
    </dgm:pt>
    <dgm:pt modelId="{7A58117A-E4BB-49F8-BECA-E1181EF49FAD}" type="sibTrans" cxnId="{E5D34821-690B-4A62-AB20-8ED439275BD6}">
      <dgm:prSet/>
      <dgm:spPr/>
      <dgm:t>
        <a:bodyPr/>
        <a:lstStyle/>
        <a:p>
          <a:endParaRPr lang="en-US"/>
        </a:p>
      </dgm:t>
    </dgm:pt>
    <dgm:pt modelId="{9DE6E801-17D9-4917-8F78-AD4C5C8A7B3F}">
      <dgm:prSet/>
      <dgm:spPr/>
      <dgm:t>
        <a:bodyPr/>
        <a:lstStyle/>
        <a:p>
          <a:r>
            <a:rPr lang="nl-NL"/>
            <a:t>Telefonisch contact</a:t>
          </a:r>
          <a:endParaRPr lang="en-US"/>
        </a:p>
      </dgm:t>
    </dgm:pt>
    <dgm:pt modelId="{8076CF3F-D94D-4896-A1AF-77A5DF77622F}" type="parTrans" cxnId="{0C3A5E79-BAA3-4013-99DF-068A4EA92EFD}">
      <dgm:prSet/>
      <dgm:spPr/>
      <dgm:t>
        <a:bodyPr/>
        <a:lstStyle/>
        <a:p>
          <a:endParaRPr lang="en-US"/>
        </a:p>
      </dgm:t>
    </dgm:pt>
    <dgm:pt modelId="{9009EA7C-6828-46BC-A938-85D64F72EFC9}" type="sibTrans" cxnId="{0C3A5E79-BAA3-4013-99DF-068A4EA92EFD}">
      <dgm:prSet/>
      <dgm:spPr/>
      <dgm:t>
        <a:bodyPr/>
        <a:lstStyle/>
        <a:p>
          <a:endParaRPr lang="en-US"/>
        </a:p>
      </dgm:t>
    </dgm:pt>
    <dgm:pt modelId="{AC3C98CE-6859-46DB-87E3-6CF5EA9DAF1A}">
      <dgm:prSet/>
      <dgm:spPr/>
      <dgm:t>
        <a:bodyPr/>
        <a:lstStyle/>
        <a:p>
          <a:r>
            <a:rPr lang="nl-NL"/>
            <a:t>Siilo</a:t>
          </a:r>
          <a:endParaRPr lang="en-US"/>
        </a:p>
      </dgm:t>
    </dgm:pt>
    <dgm:pt modelId="{3EF5AE64-405E-42CF-BF15-CFB77B98AFC4}" type="parTrans" cxnId="{E6920B90-EB79-4CF7-ACDE-624A6486A9A9}">
      <dgm:prSet/>
      <dgm:spPr/>
      <dgm:t>
        <a:bodyPr/>
        <a:lstStyle/>
        <a:p>
          <a:endParaRPr lang="en-US"/>
        </a:p>
      </dgm:t>
    </dgm:pt>
    <dgm:pt modelId="{DB1442BA-78E8-423F-978A-44D4F662D679}" type="sibTrans" cxnId="{E6920B90-EB79-4CF7-ACDE-624A6486A9A9}">
      <dgm:prSet/>
      <dgm:spPr/>
      <dgm:t>
        <a:bodyPr/>
        <a:lstStyle/>
        <a:p>
          <a:endParaRPr lang="en-US"/>
        </a:p>
      </dgm:t>
    </dgm:pt>
    <dgm:pt modelId="{74DD4815-0353-4CA2-954C-1D363B3D1A67}">
      <dgm:prSet/>
      <dgm:spPr/>
      <dgm:t>
        <a:bodyPr/>
        <a:lstStyle/>
        <a:p>
          <a:r>
            <a:rPr lang="nl-NL" dirty="0" err="1"/>
            <a:t>eHealthbox</a:t>
          </a:r>
          <a:endParaRPr lang="en-US" dirty="0"/>
        </a:p>
      </dgm:t>
    </dgm:pt>
    <dgm:pt modelId="{B49501F9-1CA9-44B0-9A88-A4C9DCEB615D}" type="parTrans" cxnId="{62D7FCFD-B147-40E7-88C2-69ADEBFFE7EA}">
      <dgm:prSet/>
      <dgm:spPr/>
      <dgm:t>
        <a:bodyPr/>
        <a:lstStyle/>
        <a:p>
          <a:endParaRPr lang="en-US"/>
        </a:p>
      </dgm:t>
    </dgm:pt>
    <dgm:pt modelId="{1E6C9545-FE63-4B63-A0F5-A06073E3D16B}" type="sibTrans" cxnId="{62D7FCFD-B147-40E7-88C2-69ADEBFFE7EA}">
      <dgm:prSet/>
      <dgm:spPr/>
      <dgm:t>
        <a:bodyPr/>
        <a:lstStyle/>
        <a:p>
          <a:endParaRPr lang="en-US"/>
        </a:p>
      </dgm:t>
    </dgm:pt>
    <dgm:pt modelId="{F445CB15-F752-4927-A795-A25937136674}">
      <dgm:prSet/>
      <dgm:spPr/>
      <dgm:t>
        <a:bodyPr/>
        <a:lstStyle/>
        <a:p>
          <a:r>
            <a:rPr lang="en-US" dirty="0" err="1"/>
            <a:t>Globaal</a:t>
          </a:r>
          <a:r>
            <a:rPr lang="en-US" dirty="0"/>
            <a:t> </a:t>
          </a:r>
          <a:r>
            <a:rPr lang="en-US" dirty="0" err="1"/>
            <a:t>medisch</a:t>
          </a:r>
          <a:r>
            <a:rPr lang="en-US" dirty="0"/>
            <a:t> dossier</a:t>
          </a:r>
        </a:p>
      </dgm:t>
    </dgm:pt>
    <dgm:pt modelId="{080306E6-940D-47A4-858E-B19EDF601F65}" type="parTrans" cxnId="{93D2537D-FD89-43B6-AEDD-9705BA0BEE6F}">
      <dgm:prSet/>
      <dgm:spPr/>
      <dgm:t>
        <a:bodyPr/>
        <a:lstStyle/>
        <a:p>
          <a:endParaRPr lang="nl-BE"/>
        </a:p>
      </dgm:t>
    </dgm:pt>
    <dgm:pt modelId="{F71204EE-A93F-4CB2-A421-8D1609874EE4}" type="sibTrans" cxnId="{93D2537D-FD89-43B6-AEDD-9705BA0BEE6F}">
      <dgm:prSet/>
      <dgm:spPr/>
      <dgm:t>
        <a:bodyPr/>
        <a:lstStyle/>
        <a:p>
          <a:endParaRPr lang="nl-BE"/>
        </a:p>
      </dgm:t>
    </dgm:pt>
    <dgm:pt modelId="{F9FECD8C-9652-48F0-B75D-E86AFE262A73}" type="pres">
      <dgm:prSet presAssocID="{109A4AC3-EB17-4C08-8EB8-B8CFD3F1FD84}" presName="linear" presStyleCnt="0">
        <dgm:presLayoutVars>
          <dgm:dir/>
          <dgm:animLvl val="lvl"/>
          <dgm:resizeHandles val="exact"/>
        </dgm:presLayoutVars>
      </dgm:prSet>
      <dgm:spPr/>
    </dgm:pt>
    <dgm:pt modelId="{49C0FAAB-6776-4738-BDC7-761D51F2ACB9}" type="pres">
      <dgm:prSet presAssocID="{8565121E-5408-4348-8ED2-DC11FC3886AE}" presName="parentLin" presStyleCnt="0"/>
      <dgm:spPr/>
    </dgm:pt>
    <dgm:pt modelId="{1CE78A0F-C037-4798-9ADB-BD428FA9C177}" type="pres">
      <dgm:prSet presAssocID="{8565121E-5408-4348-8ED2-DC11FC3886AE}" presName="parentLeftMargin" presStyleLbl="node1" presStyleIdx="0" presStyleCnt="6"/>
      <dgm:spPr/>
    </dgm:pt>
    <dgm:pt modelId="{FD844DEE-DE89-439E-BA32-67FB63CFB54E}" type="pres">
      <dgm:prSet presAssocID="{8565121E-5408-4348-8ED2-DC11FC3886A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2C503BF-05E9-4A33-B015-51EDFB79BB2F}" type="pres">
      <dgm:prSet presAssocID="{8565121E-5408-4348-8ED2-DC11FC3886AE}" presName="negativeSpace" presStyleCnt="0"/>
      <dgm:spPr/>
    </dgm:pt>
    <dgm:pt modelId="{EC5D79FF-52F2-495E-B85C-4D419BE6F64D}" type="pres">
      <dgm:prSet presAssocID="{8565121E-5408-4348-8ED2-DC11FC3886AE}" presName="childText" presStyleLbl="conFgAcc1" presStyleIdx="0" presStyleCnt="6">
        <dgm:presLayoutVars>
          <dgm:bulletEnabled val="1"/>
        </dgm:presLayoutVars>
      </dgm:prSet>
      <dgm:spPr/>
    </dgm:pt>
    <dgm:pt modelId="{0AC3CFE2-6BD5-44ED-BE2B-F98923CFAF82}" type="pres">
      <dgm:prSet presAssocID="{2D8F7E45-3DBD-4A30-9D94-ACE40F632629}" presName="spaceBetweenRectangles" presStyleCnt="0"/>
      <dgm:spPr/>
    </dgm:pt>
    <dgm:pt modelId="{3EAC8911-AD9F-4BCA-B6ED-17957AE132AB}" type="pres">
      <dgm:prSet presAssocID="{91F1B751-3B10-422C-B616-6DE1C60626AB}" presName="parentLin" presStyleCnt="0"/>
      <dgm:spPr/>
    </dgm:pt>
    <dgm:pt modelId="{5D9EE7D5-FAF5-46F5-B04D-A313C01FA470}" type="pres">
      <dgm:prSet presAssocID="{91F1B751-3B10-422C-B616-6DE1C60626AB}" presName="parentLeftMargin" presStyleLbl="node1" presStyleIdx="0" presStyleCnt="6"/>
      <dgm:spPr/>
    </dgm:pt>
    <dgm:pt modelId="{662F2640-1790-473F-9FF3-119148C7BDC4}" type="pres">
      <dgm:prSet presAssocID="{91F1B751-3B10-422C-B616-6DE1C60626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C7D2FAF-6370-4E9D-91DC-2237403F0315}" type="pres">
      <dgm:prSet presAssocID="{91F1B751-3B10-422C-B616-6DE1C60626AB}" presName="negativeSpace" presStyleCnt="0"/>
      <dgm:spPr/>
    </dgm:pt>
    <dgm:pt modelId="{41448141-247F-4F72-9078-149BA51FCB5C}" type="pres">
      <dgm:prSet presAssocID="{91F1B751-3B10-422C-B616-6DE1C60626AB}" presName="childText" presStyleLbl="conFgAcc1" presStyleIdx="1" presStyleCnt="6">
        <dgm:presLayoutVars>
          <dgm:bulletEnabled val="1"/>
        </dgm:presLayoutVars>
      </dgm:prSet>
      <dgm:spPr/>
    </dgm:pt>
    <dgm:pt modelId="{6A18E495-93EC-4C17-948E-F4EB20C06CDB}" type="pres">
      <dgm:prSet presAssocID="{7A58117A-E4BB-49F8-BECA-E1181EF49FAD}" presName="spaceBetweenRectangles" presStyleCnt="0"/>
      <dgm:spPr/>
    </dgm:pt>
    <dgm:pt modelId="{75253EFA-8302-4B2D-B70D-C129068EC1AD}" type="pres">
      <dgm:prSet presAssocID="{9DE6E801-17D9-4917-8F78-AD4C5C8A7B3F}" presName="parentLin" presStyleCnt="0"/>
      <dgm:spPr/>
    </dgm:pt>
    <dgm:pt modelId="{315D7CEC-03F2-44A4-99E4-CB98B4D8B878}" type="pres">
      <dgm:prSet presAssocID="{9DE6E801-17D9-4917-8F78-AD4C5C8A7B3F}" presName="parentLeftMargin" presStyleLbl="node1" presStyleIdx="1" presStyleCnt="6"/>
      <dgm:spPr/>
    </dgm:pt>
    <dgm:pt modelId="{7EE69207-5B72-4BC7-A3BE-F51651F6215B}" type="pres">
      <dgm:prSet presAssocID="{9DE6E801-17D9-4917-8F78-AD4C5C8A7B3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6760401-2F37-4A68-B033-C867BF92A228}" type="pres">
      <dgm:prSet presAssocID="{9DE6E801-17D9-4917-8F78-AD4C5C8A7B3F}" presName="negativeSpace" presStyleCnt="0"/>
      <dgm:spPr/>
    </dgm:pt>
    <dgm:pt modelId="{4DCB1E4E-B471-441F-A56E-5A996B346C93}" type="pres">
      <dgm:prSet presAssocID="{9DE6E801-17D9-4917-8F78-AD4C5C8A7B3F}" presName="childText" presStyleLbl="conFgAcc1" presStyleIdx="2" presStyleCnt="6">
        <dgm:presLayoutVars>
          <dgm:bulletEnabled val="1"/>
        </dgm:presLayoutVars>
      </dgm:prSet>
      <dgm:spPr/>
    </dgm:pt>
    <dgm:pt modelId="{2CBD6C84-41DD-46A6-B305-0AE2D06F694B}" type="pres">
      <dgm:prSet presAssocID="{9009EA7C-6828-46BC-A938-85D64F72EFC9}" presName="spaceBetweenRectangles" presStyleCnt="0"/>
      <dgm:spPr/>
    </dgm:pt>
    <dgm:pt modelId="{ECD2057E-072C-4F8C-9318-DC5DA849E3FF}" type="pres">
      <dgm:prSet presAssocID="{AC3C98CE-6859-46DB-87E3-6CF5EA9DAF1A}" presName="parentLin" presStyleCnt="0"/>
      <dgm:spPr/>
    </dgm:pt>
    <dgm:pt modelId="{F4D50D1F-61B2-45A3-A4D5-5849991502CB}" type="pres">
      <dgm:prSet presAssocID="{AC3C98CE-6859-46DB-87E3-6CF5EA9DAF1A}" presName="parentLeftMargin" presStyleLbl="node1" presStyleIdx="2" presStyleCnt="6"/>
      <dgm:spPr/>
    </dgm:pt>
    <dgm:pt modelId="{983100E9-40BF-4AC2-AF53-671EF7FB1B66}" type="pres">
      <dgm:prSet presAssocID="{AC3C98CE-6859-46DB-87E3-6CF5EA9DAF1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B3C8E57-E75F-40ED-9357-474F68D5E555}" type="pres">
      <dgm:prSet presAssocID="{AC3C98CE-6859-46DB-87E3-6CF5EA9DAF1A}" presName="negativeSpace" presStyleCnt="0"/>
      <dgm:spPr/>
    </dgm:pt>
    <dgm:pt modelId="{4F2BA6FE-A45F-495B-9A1F-1B8920F65806}" type="pres">
      <dgm:prSet presAssocID="{AC3C98CE-6859-46DB-87E3-6CF5EA9DAF1A}" presName="childText" presStyleLbl="conFgAcc1" presStyleIdx="3" presStyleCnt="6">
        <dgm:presLayoutVars>
          <dgm:bulletEnabled val="1"/>
        </dgm:presLayoutVars>
      </dgm:prSet>
      <dgm:spPr/>
    </dgm:pt>
    <dgm:pt modelId="{62A049D5-5DD1-4581-8F69-D044FE347366}" type="pres">
      <dgm:prSet presAssocID="{DB1442BA-78E8-423F-978A-44D4F662D679}" presName="spaceBetweenRectangles" presStyleCnt="0"/>
      <dgm:spPr/>
    </dgm:pt>
    <dgm:pt modelId="{2643CC91-BFFC-4A33-8CB3-2307CD298B30}" type="pres">
      <dgm:prSet presAssocID="{74DD4815-0353-4CA2-954C-1D363B3D1A67}" presName="parentLin" presStyleCnt="0"/>
      <dgm:spPr/>
    </dgm:pt>
    <dgm:pt modelId="{0C6DC6E2-AB4B-44CC-AF0A-98755621D007}" type="pres">
      <dgm:prSet presAssocID="{74DD4815-0353-4CA2-954C-1D363B3D1A67}" presName="parentLeftMargin" presStyleLbl="node1" presStyleIdx="3" presStyleCnt="6"/>
      <dgm:spPr/>
    </dgm:pt>
    <dgm:pt modelId="{C5CD9312-AEB4-4BCC-96EF-3045803D13BC}" type="pres">
      <dgm:prSet presAssocID="{74DD4815-0353-4CA2-954C-1D363B3D1A6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8120E92-7C2F-4E6D-8C33-2B2BB4A55C99}" type="pres">
      <dgm:prSet presAssocID="{74DD4815-0353-4CA2-954C-1D363B3D1A67}" presName="negativeSpace" presStyleCnt="0"/>
      <dgm:spPr/>
    </dgm:pt>
    <dgm:pt modelId="{409700F1-ADB5-412C-99CC-ECC1455245F1}" type="pres">
      <dgm:prSet presAssocID="{74DD4815-0353-4CA2-954C-1D363B3D1A67}" presName="childText" presStyleLbl="conFgAcc1" presStyleIdx="4" presStyleCnt="6">
        <dgm:presLayoutVars>
          <dgm:bulletEnabled val="1"/>
        </dgm:presLayoutVars>
      </dgm:prSet>
      <dgm:spPr/>
    </dgm:pt>
    <dgm:pt modelId="{6839BD77-1816-4111-A9EB-81D4DEB4FB18}" type="pres">
      <dgm:prSet presAssocID="{1E6C9545-FE63-4B63-A0F5-A06073E3D16B}" presName="spaceBetweenRectangles" presStyleCnt="0"/>
      <dgm:spPr/>
    </dgm:pt>
    <dgm:pt modelId="{3A301E4B-1DF8-4C90-A255-36542F4ED094}" type="pres">
      <dgm:prSet presAssocID="{F445CB15-F752-4927-A795-A25937136674}" presName="parentLin" presStyleCnt="0"/>
      <dgm:spPr/>
    </dgm:pt>
    <dgm:pt modelId="{38ED330C-059E-4416-A8F5-869C17282625}" type="pres">
      <dgm:prSet presAssocID="{F445CB15-F752-4927-A795-A25937136674}" presName="parentLeftMargin" presStyleLbl="node1" presStyleIdx="4" presStyleCnt="6"/>
      <dgm:spPr/>
    </dgm:pt>
    <dgm:pt modelId="{FAA40A46-67C0-45CC-8647-AD99EA82819B}" type="pres">
      <dgm:prSet presAssocID="{F445CB15-F752-4927-A795-A25937136674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5D6EBEA-544A-4164-9F35-94E81DD43B3D}" type="pres">
      <dgm:prSet presAssocID="{F445CB15-F752-4927-A795-A25937136674}" presName="negativeSpace" presStyleCnt="0"/>
      <dgm:spPr/>
    </dgm:pt>
    <dgm:pt modelId="{B0F16CD9-D6D5-4AC3-9FCC-888FBB52807B}" type="pres">
      <dgm:prSet presAssocID="{F445CB15-F752-4927-A795-A2593713667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2EFB303-3AFD-4239-8A2F-02D16D7BEE44}" type="presOf" srcId="{91F1B751-3B10-422C-B616-6DE1C60626AB}" destId="{5D9EE7D5-FAF5-46F5-B04D-A313C01FA470}" srcOrd="0" destOrd="0" presId="urn:microsoft.com/office/officeart/2005/8/layout/list1"/>
    <dgm:cxn modelId="{15BE1406-5B1D-4533-B843-7281C5668A08}" type="presOf" srcId="{9DE6E801-17D9-4917-8F78-AD4C5C8A7B3F}" destId="{7EE69207-5B72-4BC7-A3BE-F51651F6215B}" srcOrd="1" destOrd="0" presId="urn:microsoft.com/office/officeart/2005/8/layout/list1"/>
    <dgm:cxn modelId="{5E59D51B-F1B6-4820-AF55-FD4F911F414D}" type="presOf" srcId="{109A4AC3-EB17-4C08-8EB8-B8CFD3F1FD84}" destId="{F9FECD8C-9652-48F0-B75D-E86AFE262A73}" srcOrd="0" destOrd="0" presId="urn:microsoft.com/office/officeart/2005/8/layout/list1"/>
    <dgm:cxn modelId="{E5D34821-690B-4A62-AB20-8ED439275BD6}" srcId="{109A4AC3-EB17-4C08-8EB8-B8CFD3F1FD84}" destId="{91F1B751-3B10-422C-B616-6DE1C60626AB}" srcOrd="1" destOrd="0" parTransId="{66380B51-4086-4AC8-84D1-70E8C40108B1}" sibTransId="{7A58117A-E4BB-49F8-BECA-E1181EF49FAD}"/>
    <dgm:cxn modelId="{EB3D9340-2689-4D2D-B8E0-FEC87C1FFB8F}" type="presOf" srcId="{F445CB15-F752-4927-A795-A25937136674}" destId="{FAA40A46-67C0-45CC-8647-AD99EA82819B}" srcOrd="1" destOrd="0" presId="urn:microsoft.com/office/officeart/2005/8/layout/list1"/>
    <dgm:cxn modelId="{DC71756F-2D3F-4E7E-903F-949E194AA9D1}" type="presOf" srcId="{91F1B751-3B10-422C-B616-6DE1C60626AB}" destId="{662F2640-1790-473F-9FF3-119148C7BDC4}" srcOrd="1" destOrd="0" presId="urn:microsoft.com/office/officeart/2005/8/layout/list1"/>
    <dgm:cxn modelId="{54D62676-2325-4E21-81A8-8BFEA65B98F0}" type="presOf" srcId="{F445CB15-F752-4927-A795-A25937136674}" destId="{38ED330C-059E-4416-A8F5-869C17282625}" srcOrd="0" destOrd="0" presId="urn:microsoft.com/office/officeart/2005/8/layout/list1"/>
    <dgm:cxn modelId="{0C3A5E79-BAA3-4013-99DF-068A4EA92EFD}" srcId="{109A4AC3-EB17-4C08-8EB8-B8CFD3F1FD84}" destId="{9DE6E801-17D9-4917-8F78-AD4C5C8A7B3F}" srcOrd="2" destOrd="0" parTransId="{8076CF3F-D94D-4896-A1AF-77A5DF77622F}" sibTransId="{9009EA7C-6828-46BC-A938-85D64F72EFC9}"/>
    <dgm:cxn modelId="{93D2537D-FD89-43B6-AEDD-9705BA0BEE6F}" srcId="{109A4AC3-EB17-4C08-8EB8-B8CFD3F1FD84}" destId="{F445CB15-F752-4927-A795-A25937136674}" srcOrd="5" destOrd="0" parTransId="{080306E6-940D-47A4-858E-B19EDF601F65}" sibTransId="{F71204EE-A93F-4CB2-A421-8D1609874EE4}"/>
    <dgm:cxn modelId="{57763181-6B78-4AC3-ABC9-0E0B9EFF8700}" type="presOf" srcId="{AC3C98CE-6859-46DB-87E3-6CF5EA9DAF1A}" destId="{983100E9-40BF-4AC2-AF53-671EF7FB1B66}" srcOrd="1" destOrd="0" presId="urn:microsoft.com/office/officeart/2005/8/layout/list1"/>
    <dgm:cxn modelId="{BD009D86-DA17-4229-817F-BF8EDBE4B099}" type="presOf" srcId="{8565121E-5408-4348-8ED2-DC11FC3886AE}" destId="{FD844DEE-DE89-439E-BA32-67FB63CFB54E}" srcOrd="1" destOrd="0" presId="urn:microsoft.com/office/officeart/2005/8/layout/list1"/>
    <dgm:cxn modelId="{67343A8B-5C6D-4DC7-AD0F-FFE90D692759}" type="presOf" srcId="{74DD4815-0353-4CA2-954C-1D363B3D1A67}" destId="{C5CD9312-AEB4-4BCC-96EF-3045803D13BC}" srcOrd="1" destOrd="0" presId="urn:microsoft.com/office/officeart/2005/8/layout/list1"/>
    <dgm:cxn modelId="{E6920B90-EB79-4CF7-ACDE-624A6486A9A9}" srcId="{109A4AC3-EB17-4C08-8EB8-B8CFD3F1FD84}" destId="{AC3C98CE-6859-46DB-87E3-6CF5EA9DAF1A}" srcOrd="3" destOrd="0" parTransId="{3EF5AE64-405E-42CF-BF15-CFB77B98AFC4}" sibTransId="{DB1442BA-78E8-423F-978A-44D4F662D679}"/>
    <dgm:cxn modelId="{74BBC9A2-A329-447C-A56B-CFE5EF0A5D71}" type="presOf" srcId="{74DD4815-0353-4CA2-954C-1D363B3D1A67}" destId="{0C6DC6E2-AB4B-44CC-AF0A-98755621D007}" srcOrd="0" destOrd="0" presId="urn:microsoft.com/office/officeart/2005/8/layout/list1"/>
    <dgm:cxn modelId="{D883D1B3-0476-4338-A00F-500A067ED98D}" type="presOf" srcId="{AC3C98CE-6859-46DB-87E3-6CF5EA9DAF1A}" destId="{F4D50D1F-61B2-45A3-A4D5-5849991502CB}" srcOrd="0" destOrd="0" presId="urn:microsoft.com/office/officeart/2005/8/layout/list1"/>
    <dgm:cxn modelId="{7257E1C9-8B09-43F5-AB76-4DD54DB731E5}" srcId="{109A4AC3-EB17-4C08-8EB8-B8CFD3F1FD84}" destId="{8565121E-5408-4348-8ED2-DC11FC3886AE}" srcOrd="0" destOrd="0" parTransId="{1EB195FA-66F8-4DB1-A36C-BBDF24851548}" sibTransId="{2D8F7E45-3DBD-4A30-9D94-ACE40F632629}"/>
    <dgm:cxn modelId="{1F8FBAD7-291A-451C-A300-CB33F4BD6726}" type="presOf" srcId="{8565121E-5408-4348-8ED2-DC11FC3886AE}" destId="{1CE78A0F-C037-4798-9ADB-BD428FA9C177}" srcOrd="0" destOrd="0" presId="urn:microsoft.com/office/officeart/2005/8/layout/list1"/>
    <dgm:cxn modelId="{72215DDF-863A-45E2-81AE-730DD299640E}" type="presOf" srcId="{9DE6E801-17D9-4917-8F78-AD4C5C8A7B3F}" destId="{315D7CEC-03F2-44A4-99E4-CB98B4D8B878}" srcOrd="0" destOrd="0" presId="urn:microsoft.com/office/officeart/2005/8/layout/list1"/>
    <dgm:cxn modelId="{62D7FCFD-B147-40E7-88C2-69ADEBFFE7EA}" srcId="{109A4AC3-EB17-4C08-8EB8-B8CFD3F1FD84}" destId="{74DD4815-0353-4CA2-954C-1D363B3D1A67}" srcOrd="4" destOrd="0" parTransId="{B49501F9-1CA9-44B0-9A88-A4C9DCEB615D}" sibTransId="{1E6C9545-FE63-4B63-A0F5-A06073E3D16B}"/>
    <dgm:cxn modelId="{B747A8E2-8D6B-4B79-B58C-2E6375588FEC}" type="presParOf" srcId="{F9FECD8C-9652-48F0-B75D-E86AFE262A73}" destId="{49C0FAAB-6776-4738-BDC7-761D51F2ACB9}" srcOrd="0" destOrd="0" presId="urn:microsoft.com/office/officeart/2005/8/layout/list1"/>
    <dgm:cxn modelId="{EC8C7371-BC6D-443D-8AA2-13EF3F5BFA47}" type="presParOf" srcId="{49C0FAAB-6776-4738-BDC7-761D51F2ACB9}" destId="{1CE78A0F-C037-4798-9ADB-BD428FA9C177}" srcOrd="0" destOrd="0" presId="urn:microsoft.com/office/officeart/2005/8/layout/list1"/>
    <dgm:cxn modelId="{457D6616-2C3C-4FA3-A02A-BFAAC77124A4}" type="presParOf" srcId="{49C0FAAB-6776-4738-BDC7-761D51F2ACB9}" destId="{FD844DEE-DE89-439E-BA32-67FB63CFB54E}" srcOrd="1" destOrd="0" presId="urn:microsoft.com/office/officeart/2005/8/layout/list1"/>
    <dgm:cxn modelId="{59DBFCA7-F804-4FAC-AF4E-B486C36FE590}" type="presParOf" srcId="{F9FECD8C-9652-48F0-B75D-E86AFE262A73}" destId="{62C503BF-05E9-4A33-B015-51EDFB79BB2F}" srcOrd="1" destOrd="0" presId="urn:microsoft.com/office/officeart/2005/8/layout/list1"/>
    <dgm:cxn modelId="{672A5588-57C8-4D09-805B-01D5B6728F1F}" type="presParOf" srcId="{F9FECD8C-9652-48F0-B75D-E86AFE262A73}" destId="{EC5D79FF-52F2-495E-B85C-4D419BE6F64D}" srcOrd="2" destOrd="0" presId="urn:microsoft.com/office/officeart/2005/8/layout/list1"/>
    <dgm:cxn modelId="{F562DF00-01ED-454B-A3AC-04014CAE517D}" type="presParOf" srcId="{F9FECD8C-9652-48F0-B75D-E86AFE262A73}" destId="{0AC3CFE2-6BD5-44ED-BE2B-F98923CFAF82}" srcOrd="3" destOrd="0" presId="urn:microsoft.com/office/officeart/2005/8/layout/list1"/>
    <dgm:cxn modelId="{E8EBF3BB-CB3E-498C-A0E1-B17BC37585D3}" type="presParOf" srcId="{F9FECD8C-9652-48F0-B75D-E86AFE262A73}" destId="{3EAC8911-AD9F-4BCA-B6ED-17957AE132AB}" srcOrd="4" destOrd="0" presId="urn:microsoft.com/office/officeart/2005/8/layout/list1"/>
    <dgm:cxn modelId="{499A1B63-92D9-4E6A-935A-BC41FC8B6F72}" type="presParOf" srcId="{3EAC8911-AD9F-4BCA-B6ED-17957AE132AB}" destId="{5D9EE7D5-FAF5-46F5-B04D-A313C01FA470}" srcOrd="0" destOrd="0" presId="urn:microsoft.com/office/officeart/2005/8/layout/list1"/>
    <dgm:cxn modelId="{034E09F8-D7C8-4032-B805-D4A37A279299}" type="presParOf" srcId="{3EAC8911-AD9F-4BCA-B6ED-17957AE132AB}" destId="{662F2640-1790-473F-9FF3-119148C7BDC4}" srcOrd="1" destOrd="0" presId="urn:microsoft.com/office/officeart/2005/8/layout/list1"/>
    <dgm:cxn modelId="{E07788CE-D053-4C32-BA16-0A82E7962DB0}" type="presParOf" srcId="{F9FECD8C-9652-48F0-B75D-E86AFE262A73}" destId="{FC7D2FAF-6370-4E9D-91DC-2237403F0315}" srcOrd="5" destOrd="0" presId="urn:microsoft.com/office/officeart/2005/8/layout/list1"/>
    <dgm:cxn modelId="{9240F553-2F25-4B01-A8B9-075669ADECF6}" type="presParOf" srcId="{F9FECD8C-9652-48F0-B75D-E86AFE262A73}" destId="{41448141-247F-4F72-9078-149BA51FCB5C}" srcOrd="6" destOrd="0" presId="urn:microsoft.com/office/officeart/2005/8/layout/list1"/>
    <dgm:cxn modelId="{13EF59F4-F261-41A6-971C-395B158787E3}" type="presParOf" srcId="{F9FECD8C-9652-48F0-B75D-E86AFE262A73}" destId="{6A18E495-93EC-4C17-948E-F4EB20C06CDB}" srcOrd="7" destOrd="0" presId="urn:microsoft.com/office/officeart/2005/8/layout/list1"/>
    <dgm:cxn modelId="{D20C4A3A-3B8E-49B5-8B01-891262D5FCF7}" type="presParOf" srcId="{F9FECD8C-9652-48F0-B75D-E86AFE262A73}" destId="{75253EFA-8302-4B2D-B70D-C129068EC1AD}" srcOrd="8" destOrd="0" presId="urn:microsoft.com/office/officeart/2005/8/layout/list1"/>
    <dgm:cxn modelId="{1742EFE8-EF64-4FD3-A0C3-F977BD429E34}" type="presParOf" srcId="{75253EFA-8302-4B2D-B70D-C129068EC1AD}" destId="{315D7CEC-03F2-44A4-99E4-CB98B4D8B878}" srcOrd="0" destOrd="0" presId="urn:microsoft.com/office/officeart/2005/8/layout/list1"/>
    <dgm:cxn modelId="{9F847B09-7498-4A1D-89BE-6890D73EA88E}" type="presParOf" srcId="{75253EFA-8302-4B2D-B70D-C129068EC1AD}" destId="{7EE69207-5B72-4BC7-A3BE-F51651F6215B}" srcOrd="1" destOrd="0" presId="urn:microsoft.com/office/officeart/2005/8/layout/list1"/>
    <dgm:cxn modelId="{8D0E8CA5-E4B6-400A-A946-1C6955B2EE2A}" type="presParOf" srcId="{F9FECD8C-9652-48F0-B75D-E86AFE262A73}" destId="{76760401-2F37-4A68-B033-C867BF92A228}" srcOrd="9" destOrd="0" presId="urn:microsoft.com/office/officeart/2005/8/layout/list1"/>
    <dgm:cxn modelId="{8E4CDE93-A0A6-4230-9512-E3BE5DF80F9B}" type="presParOf" srcId="{F9FECD8C-9652-48F0-B75D-E86AFE262A73}" destId="{4DCB1E4E-B471-441F-A56E-5A996B346C93}" srcOrd="10" destOrd="0" presId="urn:microsoft.com/office/officeart/2005/8/layout/list1"/>
    <dgm:cxn modelId="{1E9DDBF5-FFB7-4BF8-9E8F-EF3655701CA6}" type="presParOf" srcId="{F9FECD8C-9652-48F0-B75D-E86AFE262A73}" destId="{2CBD6C84-41DD-46A6-B305-0AE2D06F694B}" srcOrd="11" destOrd="0" presId="urn:microsoft.com/office/officeart/2005/8/layout/list1"/>
    <dgm:cxn modelId="{6496D72D-E9A4-401F-ACDA-2E553048529E}" type="presParOf" srcId="{F9FECD8C-9652-48F0-B75D-E86AFE262A73}" destId="{ECD2057E-072C-4F8C-9318-DC5DA849E3FF}" srcOrd="12" destOrd="0" presId="urn:microsoft.com/office/officeart/2005/8/layout/list1"/>
    <dgm:cxn modelId="{EBE34CE6-BA53-4779-867E-3F62059665A7}" type="presParOf" srcId="{ECD2057E-072C-4F8C-9318-DC5DA849E3FF}" destId="{F4D50D1F-61B2-45A3-A4D5-5849991502CB}" srcOrd="0" destOrd="0" presId="urn:microsoft.com/office/officeart/2005/8/layout/list1"/>
    <dgm:cxn modelId="{7FDB5190-D6A2-4207-BC73-3D52A99B8DBF}" type="presParOf" srcId="{ECD2057E-072C-4F8C-9318-DC5DA849E3FF}" destId="{983100E9-40BF-4AC2-AF53-671EF7FB1B66}" srcOrd="1" destOrd="0" presId="urn:microsoft.com/office/officeart/2005/8/layout/list1"/>
    <dgm:cxn modelId="{9B9BD9C4-B53C-45D0-9A86-2F47913E85AB}" type="presParOf" srcId="{F9FECD8C-9652-48F0-B75D-E86AFE262A73}" destId="{CB3C8E57-E75F-40ED-9357-474F68D5E555}" srcOrd="13" destOrd="0" presId="urn:microsoft.com/office/officeart/2005/8/layout/list1"/>
    <dgm:cxn modelId="{DBD8134F-2238-4E2E-8926-86068F9CB499}" type="presParOf" srcId="{F9FECD8C-9652-48F0-B75D-E86AFE262A73}" destId="{4F2BA6FE-A45F-495B-9A1F-1B8920F65806}" srcOrd="14" destOrd="0" presId="urn:microsoft.com/office/officeart/2005/8/layout/list1"/>
    <dgm:cxn modelId="{DEF4A270-3A58-4EB6-880B-A2D21BC6ADFA}" type="presParOf" srcId="{F9FECD8C-9652-48F0-B75D-E86AFE262A73}" destId="{62A049D5-5DD1-4581-8F69-D044FE347366}" srcOrd="15" destOrd="0" presId="urn:microsoft.com/office/officeart/2005/8/layout/list1"/>
    <dgm:cxn modelId="{2BDE3970-2B3A-4676-9EB2-960810D2978A}" type="presParOf" srcId="{F9FECD8C-9652-48F0-B75D-E86AFE262A73}" destId="{2643CC91-BFFC-4A33-8CB3-2307CD298B30}" srcOrd="16" destOrd="0" presId="urn:microsoft.com/office/officeart/2005/8/layout/list1"/>
    <dgm:cxn modelId="{8431283B-8FBD-44D0-8B56-986BB0B56C8D}" type="presParOf" srcId="{2643CC91-BFFC-4A33-8CB3-2307CD298B30}" destId="{0C6DC6E2-AB4B-44CC-AF0A-98755621D007}" srcOrd="0" destOrd="0" presId="urn:microsoft.com/office/officeart/2005/8/layout/list1"/>
    <dgm:cxn modelId="{2035E2E2-C0DB-4490-8F8F-A7ABA231CD02}" type="presParOf" srcId="{2643CC91-BFFC-4A33-8CB3-2307CD298B30}" destId="{C5CD9312-AEB4-4BCC-96EF-3045803D13BC}" srcOrd="1" destOrd="0" presId="urn:microsoft.com/office/officeart/2005/8/layout/list1"/>
    <dgm:cxn modelId="{4845C6BB-8767-45B8-A324-52EC4B9AFDF2}" type="presParOf" srcId="{F9FECD8C-9652-48F0-B75D-E86AFE262A73}" destId="{E8120E92-7C2F-4E6D-8C33-2B2BB4A55C99}" srcOrd="17" destOrd="0" presId="urn:microsoft.com/office/officeart/2005/8/layout/list1"/>
    <dgm:cxn modelId="{19A7CE4E-3EA4-43A0-951A-C1D3FDDCE01F}" type="presParOf" srcId="{F9FECD8C-9652-48F0-B75D-E86AFE262A73}" destId="{409700F1-ADB5-412C-99CC-ECC1455245F1}" srcOrd="18" destOrd="0" presId="urn:microsoft.com/office/officeart/2005/8/layout/list1"/>
    <dgm:cxn modelId="{90CE9B30-9446-4714-ACC8-B621DCBAB05B}" type="presParOf" srcId="{F9FECD8C-9652-48F0-B75D-E86AFE262A73}" destId="{6839BD77-1816-4111-A9EB-81D4DEB4FB18}" srcOrd="19" destOrd="0" presId="urn:microsoft.com/office/officeart/2005/8/layout/list1"/>
    <dgm:cxn modelId="{FA62CE2B-1408-4FCA-AE72-B0CE101DCEF8}" type="presParOf" srcId="{F9FECD8C-9652-48F0-B75D-E86AFE262A73}" destId="{3A301E4B-1DF8-4C90-A255-36542F4ED094}" srcOrd="20" destOrd="0" presId="urn:microsoft.com/office/officeart/2005/8/layout/list1"/>
    <dgm:cxn modelId="{A463DE2B-DA09-4D65-A93E-6B7A273F8060}" type="presParOf" srcId="{3A301E4B-1DF8-4C90-A255-36542F4ED094}" destId="{38ED330C-059E-4416-A8F5-869C17282625}" srcOrd="0" destOrd="0" presId="urn:microsoft.com/office/officeart/2005/8/layout/list1"/>
    <dgm:cxn modelId="{461D8FF3-9B51-4A37-81F0-5005D422C7E8}" type="presParOf" srcId="{3A301E4B-1DF8-4C90-A255-36542F4ED094}" destId="{FAA40A46-67C0-45CC-8647-AD99EA82819B}" srcOrd="1" destOrd="0" presId="urn:microsoft.com/office/officeart/2005/8/layout/list1"/>
    <dgm:cxn modelId="{F214E50E-A7AA-45DC-985D-72806028A58E}" type="presParOf" srcId="{F9FECD8C-9652-48F0-B75D-E86AFE262A73}" destId="{C5D6EBEA-544A-4164-9F35-94E81DD43B3D}" srcOrd="21" destOrd="0" presId="urn:microsoft.com/office/officeart/2005/8/layout/list1"/>
    <dgm:cxn modelId="{C1E546C7-5F34-4B32-98CF-FA51C4AF6B14}" type="presParOf" srcId="{F9FECD8C-9652-48F0-B75D-E86AFE262A73}" destId="{B0F16CD9-D6D5-4AC3-9FCC-888FBB52807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B91DCF3-F47F-48D5-B6A8-A9CFBF7CB1B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138903A-EB44-4C1A-AD98-1A90E9D07E59}">
      <dgm:prSet/>
      <dgm:spPr/>
      <dgm:t>
        <a:bodyPr/>
        <a:lstStyle/>
        <a:p>
          <a:r>
            <a:rPr lang="nl-NL"/>
            <a:t>Centrale plek bij patiënt</a:t>
          </a:r>
          <a:endParaRPr lang="en-US"/>
        </a:p>
      </dgm:t>
    </dgm:pt>
    <dgm:pt modelId="{B74EEC48-F721-405E-AF97-DC43508339A3}" type="parTrans" cxnId="{02A382B1-F0BD-48C5-A621-590BB38BF42D}">
      <dgm:prSet/>
      <dgm:spPr/>
      <dgm:t>
        <a:bodyPr/>
        <a:lstStyle/>
        <a:p>
          <a:endParaRPr lang="en-US"/>
        </a:p>
      </dgm:t>
    </dgm:pt>
    <dgm:pt modelId="{760B6BBB-3B1E-47F3-8D3D-DD838D55699B}" type="sibTrans" cxnId="{02A382B1-F0BD-48C5-A621-590BB38BF42D}">
      <dgm:prSet/>
      <dgm:spPr/>
      <dgm:t>
        <a:bodyPr/>
        <a:lstStyle/>
        <a:p>
          <a:endParaRPr lang="en-US"/>
        </a:p>
      </dgm:t>
    </dgm:pt>
    <dgm:pt modelId="{A696D488-CE9F-44DC-8233-9A5431B343CC}">
      <dgm:prSet/>
      <dgm:spPr/>
      <dgm:t>
        <a:bodyPr/>
        <a:lstStyle/>
        <a:p>
          <a:r>
            <a:rPr lang="nl-NL" dirty="0"/>
            <a:t>Overzicht van observaties, vragen en opvolging</a:t>
          </a:r>
          <a:endParaRPr lang="en-US" dirty="0"/>
        </a:p>
      </dgm:t>
    </dgm:pt>
    <dgm:pt modelId="{DAAC3239-91A4-482C-AE7B-7EDD63C6B10C}" type="parTrans" cxnId="{61491343-86EF-4FFD-93E9-BF3C94C91D37}">
      <dgm:prSet/>
      <dgm:spPr/>
      <dgm:t>
        <a:bodyPr/>
        <a:lstStyle/>
        <a:p>
          <a:endParaRPr lang="en-US"/>
        </a:p>
      </dgm:t>
    </dgm:pt>
    <dgm:pt modelId="{56974752-D752-4845-84BF-B4B3BF87FD76}" type="sibTrans" cxnId="{61491343-86EF-4FFD-93E9-BF3C94C91D37}">
      <dgm:prSet/>
      <dgm:spPr/>
      <dgm:t>
        <a:bodyPr/>
        <a:lstStyle/>
        <a:p>
          <a:endParaRPr lang="en-US"/>
        </a:p>
      </dgm:t>
    </dgm:pt>
    <dgm:pt modelId="{ED17537C-8B08-439B-B18A-537ADAE36B5D}">
      <dgm:prSet/>
      <dgm:spPr/>
      <dgm:t>
        <a:bodyPr/>
        <a:lstStyle/>
        <a:p>
          <a:r>
            <a:rPr lang="nl-NL" dirty="0"/>
            <a:t>Werkt laagdrempelig en toegankelijk</a:t>
          </a:r>
          <a:endParaRPr lang="en-US" dirty="0"/>
        </a:p>
      </dgm:t>
    </dgm:pt>
    <dgm:pt modelId="{43A22C67-0230-4EBC-A580-09641A117CC0}" type="parTrans" cxnId="{19CCFD79-229E-4606-A9FD-DA428CAABA6C}">
      <dgm:prSet/>
      <dgm:spPr/>
      <dgm:t>
        <a:bodyPr/>
        <a:lstStyle/>
        <a:p>
          <a:endParaRPr lang="en-US"/>
        </a:p>
      </dgm:t>
    </dgm:pt>
    <dgm:pt modelId="{EADB5E69-D24F-4950-8F2D-858513C42746}" type="sibTrans" cxnId="{19CCFD79-229E-4606-A9FD-DA428CAABA6C}">
      <dgm:prSet/>
      <dgm:spPr/>
      <dgm:t>
        <a:bodyPr/>
        <a:lstStyle/>
        <a:p>
          <a:endParaRPr lang="en-US"/>
        </a:p>
      </dgm:t>
    </dgm:pt>
    <dgm:pt modelId="{7BA50BC7-78EE-47DA-9537-D8B39709FE24}">
      <dgm:prSet/>
      <dgm:spPr/>
      <dgm:t>
        <a:bodyPr/>
        <a:lstStyle/>
        <a:p>
          <a:r>
            <a:rPr lang="en-US" dirty="0"/>
            <a:t>Alle </a:t>
          </a:r>
          <a:r>
            <a:rPr lang="en-US" dirty="0" err="1"/>
            <a:t>betrokkenen</a:t>
          </a:r>
          <a:r>
            <a:rPr lang="en-US" dirty="0"/>
            <a:t> </a:t>
          </a:r>
          <a:r>
            <a:rPr lang="en-US" dirty="0" err="1"/>
            <a:t>moeten</a:t>
          </a:r>
          <a:r>
            <a:rPr lang="en-US" dirty="0"/>
            <a:t> op de </a:t>
          </a:r>
          <a:r>
            <a:rPr lang="en-US" dirty="0" err="1"/>
            <a:t>hoogte</a:t>
          </a:r>
          <a:r>
            <a:rPr lang="en-US" dirty="0"/>
            <a:t> </a:t>
          </a:r>
          <a:r>
            <a:rPr lang="en-US" dirty="0" err="1"/>
            <a:t>zijn</a:t>
          </a:r>
          <a:endParaRPr lang="en-US" dirty="0"/>
        </a:p>
      </dgm:t>
    </dgm:pt>
    <dgm:pt modelId="{89B7116D-1BCE-452E-B379-99F70037E3AB}" type="parTrans" cxnId="{3EC4727E-0A5B-437E-B676-F95213D7E9F3}">
      <dgm:prSet/>
      <dgm:spPr/>
      <dgm:t>
        <a:bodyPr/>
        <a:lstStyle/>
        <a:p>
          <a:endParaRPr lang="nl-BE"/>
        </a:p>
      </dgm:t>
    </dgm:pt>
    <dgm:pt modelId="{F0A77C07-B32B-4961-86F5-3D6AFECA1A85}" type="sibTrans" cxnId="{3EC4727E-0A5B-437E-B676-F95213D7E9F3}">
      <dgm:prSet/>
      <dgm:spPr/>
      <dgm:t>
        <a:bodyPr/>
        <a:lstStyle/>
        <a:p>
          <a:endParaRPr lang="nl-BE"/>
        </a:p>
      </dgm:t>
    </dgm:pt>
    <dgm:pt modelId="{8D18C384-6307-43E2-95B6-EED45F890229}" type="pres">
      <dgm:prSet presAssocID="{DB91DCF3-F47F-48D5-B6A8-A9CFBF7CB1B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AB2D2F-7967-4AC5-AB37-2802C84EEA6B}" type="pres">
      <dgm:prSet presAssocID="{B138903A-EB44-4C1A-AD98-1A90E9D07E59}" presName="hierRoot1" presStyleCnt="0"/>
      <dgm:spPr/>
    </dgm:pt>
    <dgm:pt modelId="{7C472DF1-382F-481B-9C26-CCF92E6F1670}" type="pres">
      <dgm:prSet presAssocID="{B138903A-EB44-4C1A-AD98-1A90E9D07E59}" presName="composite" presStyleCnt="0"/>
      <dgm:spPr/>
    </dgm:pt>
    <dgm:pt modelId="{A54A9BEC-2814-4EE2-8B77-1272C535C3FC}" type="pres">
      <dgm:prSet presAssocID="{B138903A-EB44-4C1A-AD98-1A90E9D07E59}" presName="background" presStyleLbl="node0" presStyleIdx="0" presStyleCnt="4"/>
      <dgm:spPr/>
    </dgm:pt>
    <dgm:pt modelId="{235C97CA-4CF6-43CC-A47E-A5E14A6547FC}" type="pres">
      <dgm:prSet presAssocID="{B138903A-EB44-4C1A-AD98-1A90E9D07E59}" presName="text" presStyleLbl="fgAcc0" presStyleIdx="0" presStyleCnt="4">
        <dgm:presLayoutVars>
          <dgm:chPref val="3"/>
        </dgm:presLayoutVars>
      </dgm:prSet>
      <dgm:spPr/>
    </dgm:pt>
    <dgm:pt modelId="{1E9A83E8-948D-41CA-98BD-956D293BA858}" type="pres">
      <dgm:prSet presAssocID="{B138903A-EB44-4C1A-AD98-1A90E9D07E59}" presName="hierChild2" presStyleCnt="0"/>
      <dgm:spPr/>
    </dgm:pt>
    <dgm:pt modelId="{D75B6A9B-E6C6-445D-950E-15690A020D85}" type="pres">
      <dgm:prSet presAssocID="{A696D488-CE9F-44DC-8233-9A5431B343CC}" presName="hierRoot1" presStyleCnt="0"/>
      <dgm:spPr/>
    </dgm:pt>
    <dgm:pt modelId="{70EE2653-E151-4A6E-94A5-2EA115C87416}" type="pres">
      <dgm:prSet presAssocID="{A696D488-CE9F-44DC-8233-9A5431B343CC}" presName="composite" presStyleCnt="0"/>
      <dgm:spPr/>
    </dgm:pt>
    <dgm:pt modelId="{19B4AD50-5884-4137-9A23-C046DEECFD77}" type="pres">
      <dgm:prSet presAssocID="{A696D488-CE9F-44DC-8233-9A5431B343CC}" presName="background" presStyleLbl="node0" presStyleIdx="1" presStyleCnt="4"/>
      <dgm:spPr/>
    </dgm:pt>
    <dgm:pt modelId="{AC27791F-53B9-4060-A6C1-6D96893BFD1E}" type="pres">
      <dgm:prSet presAssocID="{A696D488-CE9F-44DC-8233-9A5431B343CC}" presName="text" presStyleLbl="fgAcc0" presStyleIdx="1" presStyleCnt="4">
        <dgm:presLayoutVars>
          <dgm:chPref val="3"/>
        </dgm:presLayoutVars>
      </dgm:prSet>
      <dgm:spPr/>
    </dgm:pt>
    <dgm:pt modelId="{AE9F7DEE-AB28-47A3-A197-D165615AC17A}" type="pres">
      <dgm:prSet presAssocID="{A696D488-CE9F-44DC-8233-9A5431B343CC}" presName="hierChild2" presStyleCnt="0"/>
      <dgm:spPr/>
    </dgm:pt>
    <dgm:pt modelId="{7554D430-7AD8-42BB-B6AC-612032ACEB86}" type="pres">
      <dgm:prSet presAssocID="{ED17537C-8B08-439B-B18A-537ADAE36B5D}" presName="hierRoot1" presStyleCnt="0"/>
      <dgm:spPr/>
    </dgm:pt>
    <dgm:pt modelId="{4CFDF5E1-BA2F-451B-944C-F84840C0D987}" type="pres">
      <dgm:prSet presAssocID="{ED17537C-8B08-439B-B18A-537ADAE36B5D}" presName="composite" presStyleCnt="0"/>
      <dgm:spPr/>
    </dgm:pt>
    <dgm:pt modelId="{F1948BB2-4AE7-48E9-B87A-78C6276DA1C6}" type="pres">
      <dgm:prSet presAssocID="{ED17537C-8B08-439B-B18A-537ADAE36B5D}" presName="background" presStyleLbl="node0" presStyleIdx="2" presStyleCnt="4"/>
      <dgm:spPr/>
    </dgm:pt>
    <dgm:pt modelId="{380E5F08-0798-4B33-BB0F-73AE876AB6F6}" type="pres">
      <dgm:prSet presAssocID="{ED17537C-8B08-439B-B18A-537ADAE36B5D}" presName="text" presStyleLbl="fgAcc0" presStyleIdx="2" presStyleCnt="4">
        <dgm:presLayoutVars>
          <dgm:chPref val="3"/>
        </dgm:presLayoutVars>
      </dgm:prSet>
      <dgm:spPr/>
    </dgm:pt>
    <dgm:pt modelId="{0BB04379-0807-4BF0-AC4B-D6613DB8AC08}" type="pres">
      <dgm:prSet presAssocID="{ED17537C-8B08-439B-B18A-537ADAE36B5D}" presName="hierChild2" presStyleCnt="0"/>
      <dgm:spPr/>
    </dgm:pt>
    <dgm:pt modelId="{5D8ABDC3-C2A8-43FE-9B0E-8B11B92163A3}" type="pres">
      <dgm:prSet presAssocID="{7BA50BC7-78EE-47DA-9537-D8B39709FE24}" presName="hierRoot1" presStyleCnt="0"/>
      <dgm:spPr/>
    </dgm:pt>
    <dgm:pt modelId="{509C0E5F-5958-45BA-8AF8-71FB67AF6BE4}" type="pres">
      <dgm:prSet presAssocID="{7BA50BC7-78EE-47DA-9537-D8B39709FE24}" presName="composite" presStyleCnt="0"/>
      <dgm:spPr/>
    </dgm:pt>
    <dgm:pt modelId="{E10B8544-A319-48B6-B88B-587189F3E8D6}" type="pres">
      <dgm:prSet presAssocID="{7BA50BC7-78EE-47DA-9537-D8B39709FE24}" presName="background" presStyleLbl="node0" presStyleIdx="3" presStyleCnt="4"/>
      <dgm:spPr/>
    </dgm:pt>
    <dgm:pt modelId="{4EC0C9A0-571F-4D52-BA7B-07087B72C36D}" type="pres">
      <dgm:prSet presAssocID="{7BA50BC7-78EE-47DA-9537-D8B39709FE24}" presName="text" presStyleLbl="fgAcc0" presStyleIdx="3" presStyleCnt="4">
        <dgm:presLayoutVars>
          <dgm:chPref val="3"/>
        </dgm:presLayoutVars>
      </dgm:prSet>
      <dgm:spPr/>
    </dgm:pt>
    <dgm:pt modelId="{86916E29-A3DD-4DE3-90BB-31FEE8C2A82E}" type="pres">
      <dgm:prSet presAssocID="{7BA50BC7-78EE-47DA-9537-D8B39709FE24}" presName="hierChild2" presStyleCnt="0"/>
      <dgm:spPr/>
    </dgm:pt>
  </dgm:ptLst>
  <dgm:cxnLst>
    <dgm:cxn modelId="{2F00842B-EA82-4921-AB7E-972EBAD218BA}" type="presOf" srcId="{ED17537C-8B08-439B-B18A-537ADAE36B5D}" destId="{380E5F08-0798-4B33-BB0F-73AE876AB6F6}" srcOrd="0" destOrd="0" presId="urn:microsoft.com/office/officeart/2005/8/layout/hierarchy1"/>
    <dgm:cxn modelId="{61491343-86EF-4FFD-93E9-BF3C94C91D37}" srcId="{DB91DCF3-F47F-48D5-B6A8-A9CFBF7CB1BF}" destId="{A696D488-CE9F-44DC-8233-9A5431B343CC}" srcOrd="1" destOrd="0" parTransId="{DAAC3239-91A4-482C-AE7B-7EDD63C6B10C}" sibTransId="{56974752-D752-4845-84BF-B4B3BF87FD76}"/>
    <dgm:cxn modelId="{24AE4758-A2EE-41A6-81FF-0B71E6CA36F4}" type="presOf" srcId="{DB91DCF3-F47F-48D5-B6A8-A9CFBF7CB1BF}" destId="{8D18C384-6307-43E2-95B6-EED45F890229}" srcOrd="0" destOrd="0" presId="urn:microsoft.com/office/officeart/2005/8/layout/hierarchy1"/>
    <dgm:cxn modelId="{19CCFD79-229E-4606-A9FD-DA428CAABA6C}" srcId="{DB91DCF3-F47F-48D5-B6A8-A9CFBF7CB1BF}" destId="{ED17537C-8B08-439B-B18A-537ADAE36B5D}" srcOrd="2" destOrd="0" parTransId="{43A22C67-0230-4EBC-A580-09641A117CC0}" sibTransId="{EADB5E69-D24F-4950-8F2D-858513C42746}"/>
    <dgm:cxn modelId="{3EC4727E-0A5B-437E-B676-F95213D7E9F3}" srcId="{DB91DCF3-F47F-48D5-B6A8-A9CFBF7CB1BF}" destId="{7BA50BC7-78EE-47DA-9537-D8B39709FE24}" srcOrd="3" destOrd="0" parTransId="{89B7116D-1BCE-452E-B379-99F70037E3AB}" sibTransId="{F0A77C07-B32B-4961-86F5-3D6AFECA1A85}"/>
    <dgm:cxn modelId="{80441B9E-DAE3-4390-8164-C723B34F9EDD}" type="presOf" srcId="{A696D488-CE9F-44DC-8233-9A5431B343CC}" destId="{AC27791F-53B9-4060-A6C1-6D96893BFD1E}" srcOrd="0" destOrd="0" presId="urn:microsoft.com/office/officeart/2005/8/layout/hierarchy1"/>
    <dgm:cxn modelId="{02A382B1-F0BD-48C5-A621-590BB38BF42D}" srcId="{DB91DCF3-F47F-48D5-B6A8-A9CFBF7CB1BF}" destId="{B138903A-EB44-4C1A-AD98-1A90E9D07E59}" srcOrd="0" destOrd="0" parTransId="{B74EEC48-F721-405E-AF97-DC43508339A3}" sibTransId="{760B6BBB-3B1E-47F3-8D3D-DD838D55699B}"/>
    <dgm:cxn modelId="{AE7CA5DE-FFAC-4831-A250-DB9D7BF3D38C}" type="presOf" srcId="{7BA50BC7-78EE-47DA-9537-D8B39709FE24}" destId="{4EC0C9A0-571F-4D52-BA7B-07087B72C36D}" srcOrd="0" destOrd="0" presId="urn:microsoft.com/office/officeart/2005/8/layout/hierarchy1"/>
    <dgm:cxn modelId="{3C5461FB-1E40-4BB7-9F0D-F4766885F217}" type="presOf" srcId="{B138903A-EB44-4C1A-AD98-1A90E9D07E59}" destId="{235C97CA-4CF6-43CC-A47E-A5E14A6547FC}" srcOrd="0" destOrd="0" presId="urn:microsoft.com/office/officeart/2005/8/layout/hierarchy1"/>
    <dgm:cxn modelId="{4F0E9602-9EBD-4DA9-8747-4CB9E52EAF38}" type="presParOf" srcId="{8D18C384-6307-43E2-95B6-EED45F890229}" destId="{1DAB2D2F-7967-4AC5-AB37-2802C84EEA6B}" srcOrd="0" destOrd="0" presId="urn:microsoft.com/office/officeart/2005/8/layout/hierarchy1"/>
    <dgm:cxn modelId="{B3D73EAB-26A0-401A-8C9B-13444AC6E08A}" type="presParOf" srcId="{1DAB2D2F-7967-4AC5-AB37-2802C84EEA6B}" destId="{7C472DF1-382F-481B-9C26-CCF92E6F1670}" srcOrd="0" destOrd="0" presId="urn:microsoft.com/office/officeart/2005/8/layout/hierarchy1"/>
    <dgm:cxn modelId="{1E964B56-915A-4266-87F5-8359DB013F7C}" type="presParOf" srcId="{7C472DF1-382F-481B-9C26-CCF92E6F1670}" destId="{A54A9BEC-2814-4EE2-8B77-1272C535C3FC}" srcOrd="0" destOrd="0" presId="urn:microsoft.com/office/officeart/2005/8/layout/hierarchy1"/>
    <dgm:cxn modelId="{0A951394-8DB4-4483-8F2E-051818E44DDB}" type="presParOf" srcId="{7C472DF1-382F-481B-9C26-CCF92E6F1670}" destId="{235C97CA-4CF6-43CC-A47E-A5E14A6547FC}" srcOrd="1" destOrd="0" presId="urn:microsoft.com/office/officeart/2005/8/layout/hierarchy1"/>
    <dgm:cxn modelId="{8D97CEEF-9037-4CFE-AE68-067F32815029}" type="presParOf" srcId="{1DAB2D2F-7967-4AC5-AB37-2802C84EEA6B}" destId="{1E9A83E8-948D-41CA-98BD-956D293BA858}" srcOrd="1" destOrd="0" presId="urn:microsoft.com/office/officeart/2005/8/layout/hierarchy1"/>
    <dgm:cxn modelId="{A2AD914D-7334-4E55-B579-7E01C8ED1223}" type="presParOf" srcId="{8D18C384-6307-43E2-95B6-EED45F890229}" destId="{D75B6A9B-E6C6-445D-950E-15690A020D85}" srcOrd="1" destOrd="0" presId="urn:microsoft.com/office/officeart/2005/8/layout/hierarchy1"/>
    <dgm:cxn modelId="{F18D13C9-671C-4A06-817E-BB321AFAAE5B}" type="presParOf" srcId="{D75B6A9B-E6C6-445D-950E-15690A020D85}" destId="{70EE2653-E151-4A6E-94A5-2EA115C87416}" srcOrd="0" destOrd="0" presId="urn:microsoft.com/office/officeart/2005/8/layout/hierarchy1"/>
    <dgm:cxn modelId="{7848A2F3-779B-4D73-9FE4-9A1238E0EE28}" type="presParOf" srcId="{70EE2653-E151-4A6E-94A5-2EA115C87416}" destId="{19B4AD50-5884-4137-9A23-C046DEECFD77}" srcOrd="0" destOrd="0" presId="urn:microsoft.com/office/officeart/2005/8/layout/hierarchy1"/>
    <dgm:cxn modelId="{2A5687C0-F96B-4FBC-8482-DC5062D6BF38}" type="presParOf" srcId="{70EE2653-E151-4A6E-94A5-2EA115C87416}" destId="{AC27791F-53B9-4060-A6C1-6D96893BFD1E}" srcOrd="1" destOrd="0" presId="urn:microsoft.com/office/officeart/2005/8/layout/hierarchy1"/>
    <dgm:cxn modelId="{D66854DD-84D5-49E7-9D25-1317D92FCB57}" type="presParOf" srcId="{D75B6A9B-E6C6-445D-950E-15690A020D85}" destId="{AE9F7DEE-AB28-47A3-A197-D165615AC17A}" srcOrd="1" destOrd="0" presId="urn:microsoft.com/office/officeart/2005/8/layout/hierarchy1"/>
    <dgm:cxn modelId="{809BF7E3-DCD0-4F50-959D-57AE793718A4}" type="presParOf" srcId="{8D18C384-6307-43E2-95B6-EED45F890229}" destId="{7554D430-7AD8-42BB-B6AC-612032ACEB86}" srcOrd="2" destOrd="0" presId="urn:microsoft.com/office/officeart/2005/8/layout/hierarchy1"/>
    <dgm:cxn modelId="{70AEEA08-B597-40C6-A679-4538957A6671}" type="presParOf" srcId="{7554D430-7AD8-42BB-B6AC-612032ACEB86}" destId="{4CFDF5E1-BA2F-451B-944C-F84840C0D987}" srcOrd="0" destOrd="0" presId="urn:microsoft.com/office/officeart/2005/8/layout/hierarchy1"/>
    <dgm:cxn modelId="{248CAB66-5B4B-40A8-83C5-7B835D402348}" type="presParOf" srcId="{4CFDF5E1-BA2F-451B-944C-F84840C0D987}" destId="{F1948BB2-4AE7-48E9-B87A-78C6276DA1C6}" srcOrd="0" destOrd="0" presId="urn:microsoft.com/office/officeart/2005/8/layout/hierarchy1"/>
    <dgm:cxn modelId="{7DECA164-2D78-49B7-B515-118DFC62B617}" type="presParOf" srcId="{4CFDF5E1-BA2F-451B-944C-F84840C0D987}" destId="{380E5F08-0798-4B33-BB0F-73AE876AB6F6}" srcOrd="1" destOrd="0" presId="urn:microsoft.com/office/officeart/2005/8/layout/hierarchy1"/>
    <dgm:cxn modelId="{395D7424-77A6-4AE2-BCBB-231AB448AD34}" type="presParOf" srcId="{7554D430-7AD8-42BB-B6AC-612032ACEB86}" destId="{0BB04379-0807-4BF0-AC4B-D6613DB8AC08}" srcOrd="1" destOrd="0" presId="urn:microsoft.com/office/officeart/2005/8/layout/hierarchy1"/>
    <dgm:cxn modelId="{0EE4FC0B-1451-44FF-A460-0C81D7F6538F}" type="presParOf" srcId="{8D18C384-6307-43E2-95B6-EED45F890229}" destId="{5D8ABDC3-C2A8-43FE-9B0E-8B11B92163A3}" srcOrd="3" destOrd="0" presId="urn:microsoft.com/office/officeart/2005/8/layout/hierarchy1"/>
    <dgm:cxn modelId="{3F8E0E0B-A85D-4CF9-AC19-0FAC7540FE97}" type="presParOf" srcId="{5D8ABDC3-C2A8-43FE-9B0E-8B11B92163A3}" destId="{509C0E5F-5958-45BA-8AF8-71FB67AF6BE4}" srcOrd="0" destOrd="0" presId="urn:microsoft.com/office/officeart/2005/8/layout/hierarchy1"/>
    <dgm:cxn modelId="{4195CB7D-0444-44B8-98BD-5FA6BB4D10F7}" type="presParOf" srcId="{509C0E5F-5958-45BA-8AF8-71FB67AF6BE4}" destId="{E10B8544-A319-48B6-B88B-587189F3E8D6}" srcOrd="0" destOrd="0" presId="urn:microsoft.com/office/officeart/2005/8/layout/hierarchy1"/>
    <dgm:cxn modelId="{FD7E0B91-5852-4DC7-9362-A4C5503E284B}" type="presParOf" srcId="{509C0E5F-5958-45BA-8AF8-71FB67AF6BE4}" destId="{4EC0C9A0-571F-4D52-BA7B-07087B72C36D}" srcOrd="1" destOrd="0" presId="urn:microsoft.com/office/officeart/2005/8/layout/hierarchy1"/>
    <dgm:cxn modelId="{20D38E55-13C3-4B10-9AC6-170B5FBC7D85}" type="presParOf" srcId="{5D8ABDC3-C2A8-43FE-9B0E-8B11B92163A3}" destId="{86916E29-A3DD-4DE3-90BB-31FEE8C2A8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DCBEF-F2E4-40F8-91B5-3F81A5A1686C}">
      <dsp:nvSpPr>
        <dsp:cNvPr id="0" name=""/>
        <dsp:cNvSpPr/>
      </dsp:nvSpPr>
      <dsp:spPr>
        <a:xfrm>
          <a:off x="562927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960F5-E4BE-491C-8B8A-53DEB53FC2D2}">
      <dsp:nvSpPr>
        <dsp:cNvPr id="0" name=""/>
        <dsp:cNvSpPr/>
      </dsp:nvSpPr>
      <dsp:spPr>
        <a:xfrm>
          <a:off x="871091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908FD-CD2C-45D0-BF01-8DD7EDAE1F28}">
      <dsp:nvSpPr>
        <dsp:cNvPr id="0" name=""/>
        <dsp:cNvSpPr/>
      </dsp:nvSpPr>
      <dsp:spPr>
        <a:xfrm>
          <a:off x="100682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PowerPoint als intro tot het onderwerp</a:t>
          </a:r>
          <a:endParaRPr lang="en-US" sz="1500" kern="1200"/>
        </a:p>
      </dsp:txBody>
      <dsp:txXfrm>
        <a:off x="100682" y="2432898"/>
        <a:ext cx="2370489" cy="720000"/>
      </dsp:txXfrm>
    </dsp:sp>
    <dsp:sp modelId="{E6E2AE7E-0D9D-4391-85AB-7ACB731CA854}">
      <dsp:nvSpPr>
        <dsp:cNvPr id="0" name=""/>
        <dsp:cNvSpPr/>
      </dsp:nvSpPr>
      <dsp:spPr>
        <a:xfrm>
          <a:off x="3348252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D1175-64C2-4862-AD0E-761E98D73879}">
      <dsp:nvSpPr>
        <dsp:cNvPr id="0" name=""/>
        <dsp:cNvSpPr/>
      </dsp:nvSpPr>
      <dsp:spPr>
        <a:xfrm>
          <a:off x="3656416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39FA2-A5E1-4507-9607-CE3231A431AA}">
      <dsp:nvSpPr>
        <dsp:cNvPr id="0" name=""/>
        <dsp:cNvSpPr/>
      </dsp:nvSpPr>
      <dsp:spPr>
        <a:xfrm>
          <a:off x="2886007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Overleg primeert</a:t>
          </a:r>
          <a:endParaRPr lang="en-US" sz="1500" kern="1200"/>
        </a:p>
      </dsp:txBody>
      <dsp:txXfrm>
        <a:off x="2886007" y="2432898"/>
        <a:ext cx="2370489" cy="720000"/>
      </dsp:txXfrm>
    </dsp:sp>
    <dsp:sp modelId="{F669FC00-13CB-40BE-9752-967FEB6C5F56}">
      <dsp:nvSpPr>
        <dsp:cNvPr id="0" name=""/>
        <dsp:cNvSpPr/>
      </dsp:nvSpPr>
      <dsp:spPr>
        <a:xfrm>
          <a:off x="6133577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A355A-1D52-4F47-AE5D-B696CC2A167D}">
      <dsp:nvSpPr>
        <dsp:cNvPr id="0" name=""/>
        <dsp:cNvSpPr/>
      </dsp:nvSpPr>
      <dsp:spPr>
        <a:xfrm>
          <a:off x="6441741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F4BF0-43C1-4E49-AEAE-FC34FAF39122}">
      <dsp:nvSpPr>
        <dsp:cNvPr id="0" name=""/>
        <dsp:cNvSpPr/>
      </dsp:nvSpPr>
      <dsp:spPr>
        <a:xfrm>
          <a:off x="5671332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Leren van elkaar</a:t>
          </a:r>
          <a:endParaRPr lang="en-US" sz="1500" kern="1200"/>
        </a:p>
      </dsp:txBody>
      <dsp:txXfrm>
        <a:off x="5671332" y="2432898"/>
        <a:ext cx="2370489" cy="720000"/>
      </dsp:txXfrm>
    </dsp:sp>
    <dsp:sp modelId="{71E070BD-CE23-4108-BE98-A6B2743CBF4A}">
      <dsp:nvSpPr>
        <dsp:cNvPr id="0" name=""/>
        <dsp:cNvSpPr/>
      </dsp:nvSpPr>
      <dsp:spPr>
        <a:xfrm>
          <a:off x="8918902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E60FE-B687-4525-9627-AB28A4B746D4}">
      <dsp:nvSpPr>
        <dsp:cNvPr id="0" name=""/>
        <dsp:cNvSpPr/>
      </dsp:nvSpPr>
      <dsp:spPr>
        <a:xfrm>
          <a:off x="9227066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7C2F0-0BE3-4755-AAA1-FAC68E97A6E7}">
      <dsp:nvSpPr>
        <dsp:cNvPr id="0" name=""/>
        <dsp:cNvSpPr/>
      </dsp:nvSpPr>
      <dsp:spPr>
        <a:xfrm>
          <a:off x="8456657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Uitwisselen van ervaring en kennis is cruciaal</a:t>
          </a:r>
          <a:endParaRPr lang="en-US" sz="1500" kern="1200"/>
        </a:p>
      </dsp:txBody>
      <dsp:txXfrm>
        <a:off x="8456657" y="2432898"/>
        <a:ext cx="2370489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AF75B-EE31-4460-B87C-490AE9CA728A}">
      <dsp:nvSpPr>
        <dsp:cNvPr id="0" name=""/>
        <dsp:cNvSpPr/>
      </dsp:nvSpPr>
      <dsp:spPr>
        <a:xfrm>
          <a:off x="0" y="372902"/>
          <a:ext cx="10927829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/>
            <a:t>data van afspraken en bij wie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/>
            <a:t>vragen of zorgen die ze willen bespreken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/>
            <a:t>hoe de patiënt zich voelt, slaapt, eet, ..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/>
            <a:t>wat gaat goed, wat loopt moeilijk </a:t>
          </a:r>
          <a:endParaRPr lang="en-US" sz="2000" kern="1200" dirty="0"/>
        </a:p>
      </dsp:txBody>
      <dsp:txXfrm>
        <a:off x="0" y="372902"/>
        <a:ext cx="10927829" cy="1827000"/>
      </dsp:txXfrm>
    </dsp:sp>
    <dsp:sp modelId="{B9888670-D017-42B6-AFCB-4ACFB0FD6EA8}">
      <dsp:nvSpPr>
        <dsp:cNvPr id="0" name=""/>
        <dsp:cNvSpPr/>
      </dsp:nvSpPr>
      <dsp:spPr>
        <a:xfrm>
          <a:off x="546391" y="77702"/>
          <a:ext cx="764948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Voor de (ouders van de) patient: </a:t>
          </a:r>
          <a:endParaRPr lang="en-US" sz="2000" kern="1200"/>
        </a:p>
      </dsp:txBody>
      <dsp:txXfrm>
        <a:off x="575212" y="106523"/>
        <a:ext cx="7591838" cy="532758"/>
      </dsp:txXfrm>
    </dsp:sp>
    <dsp:sp modelId="{5123036D-2CB1-40A7-AD88-C07F0B9C20E3}">
      <dsp:nvSpPr>
        <dsp:cNvPr id="0" name=""/>
        <dsp:cNvSpPr/>
      </dsp:nvSpPr>
      <dsp:spPr>
        <a:xfrm>
          <a:off x="0" y="2603102"/>
          <a:ext cx="10927829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/>
            <a:t>korte nota’s per contactmoment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/>
            <a:t>suggesties voor opvolging door collega’s 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/>
            <a:t>kleine afspraken </a:t>
          </a:r>
          <a:endParaRPr lang="en-US" sz="2000" kern="1200"/>
        </a:p>
      </dsp:txBody>
      <dsp:txXfrm>
        <a:off x="0" y="2603102"/>
        <a:ext cx="10927829" cy="1512000"/>
      </dsp:txXfrm>
    </dsp:sp>
    <dsp:sp modelId="{1591CDEC-FFB2-440B-82DD-ACA59CC9D244}">
      <dsp:nvSpPr>
        <dsp:cNvPr id="0" name=""/>
        <dsp:cNvSpPr/>
      </dsp:nvSpPr>
      <dsp:spPr>
        <a:xfrm>
          <a:off x="546391" y="2307902"/>
          <a:ext cx="7649480" cy="5904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Voor de zorgverleners: </a:t>
          </a:r>
          <a:endParaRPr lang="en-US" sz="2000" kern="1200"/>
        </a:p>
      </dsp:txBody>
      <dsp:txXfrm>
        <a:off x="575212" y="2336723"/>
        <a:ext cx="7591838" cy="53275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95451-AD9C-4615-8F91-66869A28CA0B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2354F-A5DF-4480-8566-F837F1133776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Leg doel uit</a:t>
          </a:r>
          <a:endParaRPr lang="en-US" sz="2100" kern="1200"/>
        </a:p>
      </dsp:txBody>
      <dsp:txXfrm>
        <a:off x="299702" y="1282093"/>
        <a:ext cx="2200851" cy="1366505"/>
      </dsp:txXfrm>
    </dsp:sp>
    <dsp:sp modelId="{60EBFF82-2D13-4584-ADFE-4B1E1DDEC67D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E2AAE-F82B-4FEC-B95B-346BC184DEDC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Afspraken met zorgverleners</a:t>
          </a:r>
          <a:endParaRPr lang="en-US" sz="2100" kern="1200"/>
        </a:p>
      </dsp:txBody>
      <dsp:txXfrm>
        <a:off x="3093555" y="1282093"/>
        <a:ext cx="2200851" cy="1366505"/>
      </dsp:txXfrm>
    </dsp:sp>
    <dsp:sp modelId="{19BCD19E-29CF-40DF-80DB-3093BD89B2F9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8DDE9-F7F3-401E-8ED1-065D6C95FDA8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Positieve en duidelijke notities</a:t>
          </a:r>
          <a:endParaRPr lang="en-US" sz="2100" kern="1200"/>
        </a:p>
      </dsp:txBody>
      <dsp:txXfrm>
        <a:off x="5887408" y="1282093"/>
        <a:ext cx="2200851" cy="1366505"/>
      </dsp:txXfrm>
    </dsp:sp>
    <dsp:sp modelId="{1FD282CB-C91D-4549-9343-C746FE0CE92B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D7A54-706D-4C71-A0EB-4BA3AD94F066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Contactgegevens vooraan</a:t>
          </a:r>
          <a:endParaRPr lang="en-US" sz="2100" kern="1200"/>
        </a:p>
      </dsp:txBody>
      <dsp:txXfrm>
        <a:off x="8681261" y="1282093"/>
        <a:ext cx="2200851" cy="13665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29D08-BB91-4EF8-A1EF-12942506B400}">
      <dsp:nvSpPr>
        <dsp:cNvPr id="0" name=""/>
        <dsp:cNvSpPr/>
      </dsp:nvSpPr>
      <dsp:spPr>
        <a:xfrm>
          <a:off x="2000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laagdrempelig: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direct toegankelijk</a:t>
          </a:r>
          <a:endParaRPr lang="en-US" sz="2100" kern="1200" dirty="0"/>
        </a:p>
      </dsp:txBody>
      <dsp:txXfrm>
        <a:off x="35679" y="1555143"/>
        <a:ext cx="2232395" cy="1082518"/>
      </dsp:txXfrm>
    </dsp:sp>
    <dsp:sp modelId="{D6CDA4C8-CDDE-4B26-9A26-1FDB2C79BC4F}">
      <dsp:nvSpPr>
        <dsp:cNvPr id="0" name=""/>
        <dsp:cNvSpPr/>
      </dsp:nvSpPr>
      <dsp:spPr>
        <a:xfrm>
          <a:off x="2876692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overzichtelijk</a:t>
          </a:r>
          <a:endParaRPr lang="en-US" sz="2100" kern="1200" dirty="0"/>
        </a:p>
      </dsp:txBody>
      <dsp:txXfrm>
        <a:off x="2910371" y="1555143"/>
        <a:ext cx="2232395" cy="1082518"/>
      </dsp:txXfrm>
    </dsp:sp>
    <dsp:sp modelId="{854A4D1D-3BE4-4D31-A86B-D185858D54D4}">
      <dsp:nvSpPr>
        <dsp:cNvPr id="0" name=""/>
        <dsp:cNvSpPr/>
      </dsp:nvSpPr>
      <dsp:spPr>
        <a:xfrm>
          <a:off x="5751383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 err="1"/>
            <a:t>ownership</a:t>
          </a:r>
          <a:r>
            <a:rPr lang="nl-BE" sz="2100" kern="1200" dirty="0"/>
            <a:t> bij de </a:t>
          </a:r>
          <a:r>
            <a:rPr lang="nl-BE" sz="2100" kern="1200" dirty="0" err="1"/>
            <a:t>patient</a:t>
          </a:r>
          <a:endParaRPr lang="en-US" sz="2100" kern="1200" dirty="0"/>
        </a:p>
      </dsp:txBody>
      <dsp:txXfrm>
        <a:off x="5785062" y="1555143"/>
        <a:ext cx="2232395" cy="1082518"/>
      </dsp:txXfrm>
    </dsp:sp>
    <dsp:sp modelId="{0785E485-C218-48CB-8609-99B55AADC4C6}">
      <dsp:nvSpPr>
        <dsp:cNvPr id="0" name=""/>
        <dsp:cNvSpPr/>
      </dsp:nvSpPr>
      <dsp:spPr>
        <a:xfrm>
          <a:off x="8626074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geen extra tools of administratie</a:t>
          </a:r>
          <a:endParaRPr lang="en-US" sz="2100" kern="1200" dirty="0"/>
        </a:p>
      </dsp:txBody>
      <dsp:txXfrm>
        <a:off x="8659753" y="1555143"/>
        <a:ext cx="2232395" cy="10825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79A2A-CC62-4C4D-BC98-6C97D8B23FE6}">
      <dsp:nvSpPr>
        <dsp:cNvPr id="0" name=""/>
        <dsp:cNvSpPr/>
      </dsp:nvSpPr>
      <dsp:spPr>
        <a:xfrm>
          <a:off x="718664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C4721B-A944-4A23-AF1D-2AFD85B5FB08}">
      <dsp:nvSpPr>
        <dsp:cNvPr id="0" name=""/>
        <dsp:cNvSpPr/>
      </dsp:nvSpPr>
      <dsp:spPr>
        <a:xfrm>
          <a:off x="1135476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9CDBB-42C7-4323-AE1A-A1C5EE9B5FD9}">
      <dsp:nvSpPr>
        <dsp:cNvPr id="0" name=""/>
        <dsp:cNvSpPr/>
      </dsp:nvSpPr>
      <dsp:spPr>
        <a:xfrm>
          <a:off x="93445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800" kern="1200" dirty="0"/>
            <a:t>WhatsApp: enkel niet-medisch / met toestemming</a:t>
          </a:r>
          <a:endParaRPr lang="en-US" sz="1800" kern="1200" dirty="0"/>
        </a:p>
      </dsp:txBody>
      <dsp:txXfrm>
        <a:off x="93445" y="2767202"/>
        <a:ext cx="3206250" cy="720000"/>
      </dsp:txXfrm>
    </dsp:sp>
    <dsp:sp modelId="{857C3B06-DD39-4B3D-9F6D-FD776ADD847F}">
      <dsp:nvSpPr>
        <dsp:cNvPr id="0" name=""/>
        <dsp:cNvSpPr/>
      </dsp:nvSpPr>
      <dsp:spPr>
        <a:xfrm>
          <a:off x="4486008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3BA44-AC6B-406F-85EE-EA09A7C60097}">
      <dsp:nvSpPr>
        <dsp:cNvPr id="0" name=""/>
        <dsp:cNvSpPr/>
      </dsp:nvSpPr>
      <dsp:spPr>
        <a:xfrm>
          <a:off x="4902820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A0A26-6237-4ECE-A64E-E7AA10DB2926}">
      <dsp:nvSpPr>
        <dsp:cNvPr id="0" name=""/>
        <dsp:cNvSpPr/>
      </dsp:nvSpPr>
      <dsp:spPr>
        <a:xfrm>
          <a:off x="3860789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800" kern="1200"/>
            <a:t>Siilo: beveiligd</a:t>
          </a:r>
          <a:endParaRPr lang="en-US" sz="1800" kern="1200"/>
        </a:p>
      </dsp:txBody>
      <dsp:txXfrm>
        <a:off x="3860789" y="2767202"/>
        <a:ext cx="3206250" cy="720000"/>
      </dsp:txXfrm>
    </dsp:sp>
    <dsp:sp modelId="{C26E4887-3BC5-484F-B12A-CF71D7F6CDC5}">
      <dsp:nvSpPr>
        <dsp:cNvPr id="0" name=""/>
        <dsp:cNvSpPr/>
      </dsp:nvSpPr>
      <dsp:spPr>
        <a:xfrm>
          <a:off x="8253352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9B1688-1A15-4B88-8C74-9C7F4682CB6C}">
      <dsp:nvSpPr>
        <dsp:cNvPr id="0" name=""/>
        <dsp:cNvSpPr/>
      </dsp:nvSpPr>
      <dsp:spPr>
        <a:xfrm>
          <a:off x="8670164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F98E8-06A7-40E7-9967-15D4E1F3AB1E}">
      <dsp:nvSpPr>
        <dsp:cNvPr id="0" name=""/>
        <dsp:cNvSpPr/>
      </dsp:nvSpPr>
      <dsp:spPr>
        <a:xfrm>
          <a:off x="7628133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800" kern="1200"/>
            <a:t>eHealthbox: formele medische info</a:t>
          </a:r>
          <a:endParaRPr lang="en-US" sz="1800" kern="1200"/>
        </a:p>
      </dsp:txBody>
      <dsp:txXfrm>
        <a:off x="7628133" y="2767202"/>
        <a:ext cx="3206250" cy="7200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0A362-AFE8-4D99-8986-402A4B422F08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9CC42-A4CD-4B98-BE24-06CE27608F27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700" kern="1200"/>
            <a:t>Betrekken van andere zorgverleners wanneer expertise relevant is</a:t>
          </a:r>
          <a:endParaRPr lang="en-US" sz="3700" kern="1200"/>
        </a:p>
      </dsp:txBody>
      <dsp:txXfrm>
        <a:off x="608661" y="692298"/>
        <a:ext cx="4508047" cy="2799040"/>
      </dsp:txXfrm>
    </dsp:sp>
    <dsp:sp modelId="{9A299163-9E16-48E0-AE3E-0B289200DAC7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55BF9-FCFE-464F-9726-C31F26AA3FEB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700" kern="1200"/>
            <a:t>Belang van een eenduidige boodschap door alle zorgverleners</a:t>
          </a:r>
          <a:endParaRPr lang="en-US" sz="3700" kern="1200"/>
        </a:p>
      </dsp:txBody>
      <dsp:txXfrm>
        <a:off x="6331365" y="692298"/>
        <a:ext cx="4508047" cy="279904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2494D-E1F5-45BB-82AB-20D242E2481A}">
      <dsp:nvSpPr>
        <dsp:cNvPr id="0" name=""/>
        <dsp:cNvSpPr/>
      </dsp:nvSpPr>
      <dsp:spPr>
        <a:xfrm>
          <a:off x="2169914" y="228052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CFE67-6171-4ACE-A12A-1C3611890B90}">
      <dsp:nvSpPr>
        <dsp:cNvPr id="0" name=""/>
        <dsp:cNvSpPr/>
      </dsp:nvSpPr>
      <dsp:spPr>
        <a:xfrm>
          <a:off x="765914" y="18790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2000" kern="1200"/>
            <a:t>Waar stop jij – waar begint de ander?</a:t>
          </a:r>
          <a:endParaRPr lang="en-US" sz="2000" kern="1200" dirty="0"/>
        </a:p>
      </dsp:txBody>
      <dsp:txXfrm>
        <a:off x="765914" y="1879084"/>
        <a:ext cx="4320000" cy="648000"/>
      </dsp:txXfrm>
    </dsp:sp>
    <dsp:sp modelId="{30BDA789-D59E-400E-9F2E-B469074DEFD9}">
      <dsp:nvSpPr>
        <dsp:cNvPr id="0" name=""/>
        <dsp:cNvSpPr/>
      </dsp:nvSpPr>
      <dsp:spPr>
        <a:xfrm>
          <a:off x="765914" y="2591750"/>
          <a:ext cx="4320000" cy="8696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45437-38C3-4E2E-B00B-8421E8C0918E}">
      <dsp:nvSpPr>
        <dsp:cNvPr id="0" name=""/>
        <dsp:cNvSpPr/>
      </dsp:nvSpPr>
      <dsp:spPr>
        <a:xfrm>
          <a:off x="7245914" y="228052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94DAF-D8B5-4AAD-97BD-32FB2567DF77}">
      <dsp:nvSpPr>
        <dsp:cNvPr id="0" name=""/>
        <dsp:cNvSpPr/>
      </dsp:nvSpPr>
      <dsp:spPr>
        <a:xfrm>
          <a:off x="5841914" y="18790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2000" kern="1200"/>
            <a:t>Reflectiepunten:</a:t>
          </a:r>
          <a:endParaRPr lang="en-US" sz="2000" kern="1200"/>
        </a:p>
      </dsp:txBody>
      <dsp:txXfrm>
        <a:off x="5841914" y="1879084"/>
        <a:ext cx="4320000" cy="648000"/>
      </dsp:txXfrm>
    </dsp:sp>
    <dsp:sp modelId="{9A312A19-0067-4F80-B91A-B78D435D9132}">
      <dsp:nvSpPr>
        <dsp:cNvPr id="0" name=""/>
        <dsp:cNvSpPr/>
      </dsp:nvSpPr>
      <dsp:spPr>
        <a:xfrm>
          <a:off x="5841914" y="2591750"/>
          <a:ext cx="4320000" cy="8696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/>
            <a:t>Moet ik dit zelf oplossen?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/>
            <a:t>Moet iemand anders dit weten?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/>
            <a:t>Is overleg nu nodig?</a:t>
          </a:r>
          <a:endParaRPr lang="en-US" sz="1500" kern="1200"/>
        </a:p>
      </dsp:txBody>
      <dsp:txXfrm>
        <a:off x="5841914" y="2591750"/>
        <a:ext cx="4320000" cy="869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594D5-C6EA-439C-BA5A-4A48D6AF86B7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94B93-1C30-4EB9-8CE2-D4A33C817C7E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→ Afstemming, gedeelde doelen, gezamenlijke verantwoordelijkheid</a:t>
          </a:r>
          <a:endParaRPr lang="en-US" sz="2400" kern="1200"/>
        </a:p>
      </dsp:txBody>
      <dsp:txXfrm>
        <a:off x="398656" y="1088253"/>
        <a:ext cx="2959127" cy="1837317"/>
      </dsp:txXfrm>
    </dsp:sp>
    <dsp:sp modelId="{4745D40F-474C-44C0-8EEC-2A212CE921A3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267D9-0942-4722-A240-253634901E4F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→ Team rond patiënt</a:t>
          </a:r>
          <a:endParaRPr lang="en-US" sz="2400" kern="1200"/>
        </a:p>
      </dsp:txBody>
      <dsp:txXfrm>
        <a:off x="4155097" y="1088253"/>
        <a:ext cx="2959127" cy="1837317"/>
      </dsp:txXfrm>
    </dsp:sp>
    <dsp:sp modelId="{8C39262E-41FD-4838-B516-D55F61683D77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A32CD-827A-47BD-BCC5-90EF1362FB26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→ Over grenzen van je discipline heen</a:t>
          </a:r>
          <a:endParaRPr lang="en-US" sz="2400" kern="1200"/>
        </a:p>
      </dsp:txBody>
      <dsp:txXfrm>
        <a:off x="7911539" y="1088253"/>
        <a:ext cx="2959127" cy="1837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EC48F-59C3-4904-9C38-8DE31AE11C56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AF9AD-64AA-4692-BD65-E63975877E6F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Toename complexiteit van zorg</a:t>
          </a:r>
          <a:endParaRPr lang="en-US" sz="1600" kern="1200"/>
        </a:p>
      </dsp:txBody>
      <dsp:txXfrm>
        <a:off x="299702" y="1282093"/>
        <a:ext cx="2200851" cy="1366505"/>
      </dsp:txXfrm>
    </dsp:sp>
    <dsp:sp modelId="{CF774230-9AE9-4205-BE8D-481150DA182C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FE2E27-BF52-4FB4-B279-2F10C33F7328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Verhoging patiëntentevredenheid</a:t>
          </a:r>
          <a:endParaRPr lang="en-US" sz="1600" kern="1200"/>
        </a:p>
      </dsp:txBody>
      <dsp:txXfrm>
        <a:off x="3093555" y="1282093"/>
        <a:ext cx="2200851" cy="1366505"/>
      </dsp:txXfrm>
    </dsp:sp>
    <dsp:sp modelId="{CF7B89B6-5A41-4D7A-9CA9-AB81890D2183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FA309-8574-4029-BF44-C90EB1EA7EC7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Nood aan geïntegreerde zorg</a:t>
          </a:r>
          <a:endParaRPr lang="en-US" sz="1600" kern="1200"/>
        </a:p>
      </dsp:txBody>
      <dsp:txXfrm>
        <a:off x="5887408" y="1282093"/>
        <a:ext cx="2200851" cy="1366505"/>
      </dsp:txXfrm>
    </dsp:sp>
    <dsp:sp modelId="{21F1CF72-119B-42BB-8A75-298AB8E09798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49EB4-009D-48E8-8AC1-A2BB2DE493BB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Verhoging werkplezier en efficiëntie</a:t>
          </a:r>
          <a:endParaRPr lang="en-US" sz="1600" kern="1200"/>
        </a:p>
      </dsp:txBody>
      <dsp:txXfrm>
        <a:off x="8681261" y="1282093"/>
        <a:ext cx="2200851" cy="13665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117C1-940D-4CD6-B0C2-F434E253298F}">
      <dsp:nvSpPr>
        <dsp:cNvPr id="0" name=""/>
        <dsp:cNvSpPr/>
      </dsp:nvSpPr>
      <dsp:spPr>
        <a:xfrm>
          <a:off x="0" y="1188499"/>
          <a:ext cx="666683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7D2F04-5298-4AD7-A829-A42E05728FD1}">
      <dsp:nvSpPr>
        <dsp:cNvPr id="0" name=""/>
        <dsp:cNvSpPr/>
      </dsp:nvSpPr>
      <dsp:spPr>
        <a:xfrm>
          <a:off x="333341" y="878539"/>
          <a:ext cx="4666783" cy="6199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- Minder herhaling van onderzoeken</a:t>
          </a:r>
          <a:endParaRPr lang="en-US" sz="2100" kern="1200"/>
        </a:p>
      </dsp:txBody>
      <dsp:txXfrm>
        <a:off x="363603" y="908801"/>
        <a:ext cx="4606259" cy="559396"/>
      </dsp:txXfrm>
    </dsp:sp>
    <dsp:sp modelId="{CBBED92A-9359-4A68-AA67-15267AC08B9C}">
      <dsp:nvSpPr>
        <dsp:cNvPr id="0" name=""/>
        <dsp:cNvSpPr/>
      </dsp:nvSpPr>
      <dsp:spPr>
        <a:xfrm>
          <a:off x="0" y="2141059"/>
          <a:ext cx="666683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BC694-ECA8-4B73-8CA4-A8E4F251EA3F}">
      <dsp:nvSpPr>
        <dsp:cNvPr id="0" name=""/>
        <dsp:cNvSpPr/>
      </dsp:nvSpPr>
      <dsp:spPr>
        <a:xfrm>
          <a:off x="333341" y="1831099"/>
          <a:ext cx="4666783" cy="61992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- Snellere en afgestemde zorg</a:t>
          </a:r>
          <a:endParaRPr lang="en-US" sz="2100" kern="1200"/>
        </a:p>
      </dsp:txBody>
      <dsp:txXfrm>
        <a:off x="363603" y="1861361"/>
        <a:ext cx="4606259" cy="559396"/>
      </dsp:txXfrm>
    </dsp:sp>
    <dsp:sp modelId="{936CD66E-E0B7-4D9A-A97A-F8605C4D569D}">
      <dsp:nvSpPr>
        <dsp:cNvPr id="0" name=""/>
        <dsp:cNvSpPr/>
      </dsp:nvSpPr>
      <dsp:spPr>
        <a:xfrm>
          <a:off x="0" y="3093620"/>
          <a:ext cx="666683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42A78-DA46-4E59-87DF-A13E54D66D7C}">
      <dsp:nvSpPr>
        <dsp:cNvPr id="0" name=""/>
        <dsp:cNvSpPr/>
      </dsp:nvSpPr>
      <dsp:spPr>
        <a:xfrm>
          <a:off x="333341" y="2783660"/>
          <a:ext cx="4666783" cy="61992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- Meer vertrouwen</a:t>
          </a:r>
          <a:endParaRPr lang="en-US" sz="2100" kern="1200"/>
        </a:p>
      </dsp:txBody>
      <dsp:txXfrm>
        <a:off x="363603" y="2813922"/>
        <a:ext cx="4606259" cy="559396"/>
      </dsp:txXfrm>
    </dsp:sp>
    <dsp:sp modelId="{2DCECE47-3865-49EE-8023-D6C545F8EAA7}">
      <dsp:nvSpPr>
        <dsp:cNvPr id="0" name=""/>
        <dsp:cNvSpPr/>
      </dsp:nvSpPr>
      <dsp:spPr>
        <a:xfrm>
          <a:off x="0" y="4046180"/>
          <a:ext cx="666683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50F688-795D-46B3-AF3D-2F5DE15E5710}">
      <dsp:nvSpPr>
        <dsp:cNvPr id="0" name=""/>
        <dsp:cNvSpPr/>
      </dsp:nvSpPr>
      <dsp:spPr>
        <a:xfrm>
          <a:off x="333341" y="3736220"/>
          <a:ext cx="4666783" cy="61992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- Hogere tevredenheid</a:t>
          </a:r>
          <a:endParaRPr lang="en-US" sz="2100" kern="1200"/>
        </a:p>
      </dsp:txBody>
      <dsp:txXfrm>
        <a:off x="363603" y="3766482"/>
        <a:ext cx="4606259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9D1B2-913C-4CFA-AB68-9885679C9ECE}">
      <dsp:nvSpPr>
        <dsp:cNvPr id="0" name=""/>
        <dsp:cNvSpPr/>
      </dsp:nvSpPr>
      <dsp:spPr>
        <a:xfrm>
          <a:off x="930572" y="3032"/>
          <a:ext cx="2833338" cy="17000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Betere informatie-uitwisseling</a:t>
          </a:r>
          <a:endParaRPr lang="en-US" sz="3400" kern="1200"/>
        </a:p>
      </dsp:txBody>
      <dsp:txXfrm>
        <a:off x="930572" y="3032"/>
        <a:ext cx="2833338" cy="1700003"/>
      </dsp:txXfrm>
    </dsp:sp>
    <dsp:sp modelId="{7A5163F5-7C67-4698-8BE2-8949A1242C7A}">
      <dsp:nvSpPr>
        <dsp:cNvPr id="0" name=""/>
        <dsp:cNvSpPr/>
      </dsp:nvSpPr>
      <dsp:spPr>
        <a:xfrm>
          <a:off x="4047245" y="3032"/>
          <a:ext cx="2833338" cy="17000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Minder werkdruk</a:t>
          </a:r>
          <a:endParaRPr lang="en-US" sz="3400" kern="1200"/>
        </a:p>
      </dsp:txBody>
      <dsp:txXfrm>
        <a:off x="4047245" y="3032"/>
        <a:ext cx="2833338" cy="1700003"/>
      </dsp:txXfrm>
    </dsp:sp>
    <dsp:sp modelId="{86BBFB65-622A-422D-9282-405FA277C7B3}">
      <dsp:nvSpPr>
        <dsp:cNvPr id="0" name=""/>
        <dsp:cNvSpPr/>
      </dsp:nvSpPr>
      <dsp:spPr>
        <a:xfrm>
          <a:off x="7163917" y="3032"/>
          <a:ext cx="2833338" cy="1700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Meer efficiëntie</a:t>
          </a:r>
          <a:endParaRPr lang="en-US" sz="3400" kern="1200"/>
        </a:p>
      </dsp:txBody>
      <dsp:txXfrm>
        <a:off x="7163917" y="3032"/>
        <a:ext cx="2833338" cy="1700003"/>
      </dsp:txXfrm>
    </dsp:sp>
    <dsp:sp modelId="{78825490-2A55-440F-8F62-1D9A800ED8E6}">
      <dsp:nvSpPr>
        <dsp:cNvPr id="0" name=""/>
        <dsp:cNvSpPr/>
      </dsp:nvSpPr>
      <dsp:spPr>
        <a:xfrm>
          <a:off x="2488909" y="1986369"/>
          <a:ext cx="2833338" cy="1700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Minder fouten</a:t>
          </a:r>
          <a:endParaRPr lang="en-US" sz="3400" kern="1200"/>
        </a:p>
      </dsp:txBody>
      <dsp:txXfrm>
        <a:off x="2488909" y="1986369"/>
        <a:ext cx="2833338" cy="1700003"/>
      </dsp:txXfrm>
    </dsp:sp>
    <dsp:sp modelId="{07B003C8-55FD-49B0-A867-D3B2BA556EAF}">
      <dsp:nvSpPr>
        <dsp:cNvPr id="0" name=""/>
        <dsp:cNvSpPr/>
      </dsp:nvSpPr>
      <dsp:spPr>
        <a:xfrm>
          <a:off x="5605581" y="1986369"/>
          <a:ext cx="2833338" cy="17000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Meer werkplezier</a:t>
          </a:r>
          <a:endParaRPr lang="en-US" sz="3400" kern="1200"/>
        </a:p>
      </dsp:txBody>
      <dsp:txXfrm>
        <a:off x="5605581" y="1986369"/>
        <a:ext cx="2833338" cy="17000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3885B-63BB-4C4F-9E2A-F2C6EF046E4C}">
      <dsp:nvSpPr>
        <dsp:cNvPr id="0" name=""/>
        <dsp:cNvSpPr/>
      </dsp:nvSpPr>
      <dsp:spPr>
        <a:xfrm>
          <a:off x="752566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51B5D-50DE-4189-87D9-0453C636A0EB}">
      <dsp:nvSpPr>
        <dsp:cNvPr id="0" name=""/>
        <dsp:cNvSpPr/>
      </dsp:nvSpPr>
      <dsp:spPr>
        <a:xfrm>
          <a:off x="100682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Observeren en signaleren</a:t>
          </a:r>
          <a:endParaRPr lang="en-US" sz="2200" kern="1200"/>
        </a:p>
      </dsp:txBody>
      <dsp:txXfrm>
        <a:off x="100682" y="2175763"/>
        <a:ext cx="2370489" cy="720000"/>
      </dsp:txXfrm>
    </dsp:sp>
    <dsp:sp modelId="{4E66E4BF-2910-4235-8527-78F20A5A5515}">
      <dsp:nvSpPr>
        <dsp:cNvPr id="0" name=""/>
        <dsp:cNvSpPr/>
      </dsp:nvSpPr>
      <dsp:spPr>
        <a:xfrm>
          <a:off x="3537891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86CB-047D-4E63-B520-260D7125AF65}">
      <dsp:nvSpPr>
        <dsp:cNvPr id="0" name=""/>
        <dsp:cNvSpPr/>
      </dsp:nvSpPr>
      <dsp:spPr>
        <a:xfrm>
          <a:off x="2886007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Grenzen kennen</a:t>
          </a:r>
          <a:endParaRPr lang="en-US" sz="2200" kern="1200"/>
        </a:p>
      </dsp:txBody>
      <dsp:txXfrm>
        <a:off x="2886007" y="2175763"/>
        <a:ext cx="2370489" cy="720000"/>
      </dsp:txXfrm>
    </dsp:sp>
    <dsp:sp modelId="{818B908E-339A-4D57-B6AD-96E0F0FB7AB3}">
      <dsp:nvSpPr>
        <dsp:cNvPr id="0" name=""/>
        <dsp:cNvSpPr/>
      </dsp:nvSpPr>
      <dsp:spPr>
        <a:xfrm>
          <a:off x="6323216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FA5EE-A5E5-4B66-98E9-AFDEA190AE0C}">
      <dsp:nvSpPr>
        <dsp:cNvPr id="0" name=""/>
        <dsp:cNvSpPr/>
      </dsp:nvSpPr>
      <dsp:spPr>
        <a:xfrm>
          <a:off x="5671332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Doorverwijzen met toestemming</a:t>
          </a:r>
          <a:endParaRPr lang="en-US" sz="2200" kern="1200"/>
        </a:p>
      </dsp:txBody>
      <dsp:txXfrm>
        <a:off x="5671332" y="2175763"/>
        <a:ext cx="2370489" cy="720000"/>
      </dsp:txXfrm>
    </dsp:sp>
    <dsp:sp modelId="{7531AAAD-DD4C-4510-85F2-BD63B0C22304}">
      <dsp:nvSpPr>
        <dsp:cNvPr id="0" name=""/>
        <dsp:cNvSpPr/>
      </dsp:nvSpPr>
      <dsp:spPr>
        <a:xfrm>
          <a:off x="9108541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D84ECC-25A4-4A14-B1F2-8B782EE8AB08}">
      <dsp:nvSpPr>
        <dsp:cNvPr id="0" name=""/>
        <dsp:cNvSpPr/>
      </dsp:nvSpPr>
      <dsp:spPr>
        <a:xfrm>
          <a:off x="8456657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Zelf initiatief nemen indien nodig</a:t>
          </a:r>
          <a:endParaRPr lang="en-US" sz="2200" kern="1200"/>
        </a:p>
      </dsp:txBody>
      <dsp:txXfrm>
        <a:off x="8456657" y="2175763"/>
        <a:ext cx="2370489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406B0-D356-4112-B47C-921E0BED3E22}">
      <dsp:nvSpPr>
        <dsp:cNvPr id="0" name=""/>
        <dsp:cNvSpPr/>
      </dsp:nvSpPr>
      <dsp:spPr>
        <a:xfrm>
          <a:off x="947201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F27DA-398A-4F69-9144-D19427C393FA}">
      <dsp:nvSpPr>
        <dsp:cNvPr id="0" name=""/>
        <dsp:cNvSpPr/>
      </dsp:nvSpPr>
      <dsp:spPr>
        <a:xfrm>
          <a:off x="59990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Transparantie</a:t>
          </a:r>
          <a:endParaRPr lang="en-US" sz="2300" kern="1200"/>
        </a:p>
      </dsp:txBody>
      <dsp:txXfrm>
        <a:off x="59990" y="2402242"/>
        <a:ext cx="3226223" cy="720000"/>
      </dsp:txXfrm>
    </dsp:sp>
    <dsp:sp modelId="{D876B146-F380-4109-9EFE-AF007214F7F5}">
      <dsp:nvSpPr>
        <dsp:cNvPr id="0" name=""/>
        <dsp:cNvSpPr/>
      </dsp:nvSpPr>
      <dsp:spPr>
        <a:xfrm>
          <a:off x="4738014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A02E9-3514-447C-9454-A33CC5B9E1C4}">
      <dsp:nvSpPr>
        <dsp:cNvPr id="0" name=""/>
        <dsp:cNvSpPr/>
      </dsp:nvSpPr>
      <dsp:spPr>
        <a:xfrm>
          <a:off x="3850802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Eenvoudige (schriftelijke) toestemming</a:t>
          </a:r>
          <a:endParaRPr lang="en-US" sz="2300" kern="1200"/>
        </a:p>
      </dsp:txBody>
      <dsp:txXfrm>
        <a:off x="3850802" y="2402242"/>
        <a:ext cx="3226223" cy="720000"/>
      </dsp:txXfrm>
    </dsp:sp>
    <dsp:sp modelId="{2220A2B6-4E1D-45CB-B604-37BD312DE7B3}">
      <dsp:nvSpPr>
        <dsp:cNvPr id="0" name=""/>
        <dsp:cNvSpPr/>
      </dsp:nvSpPr>
      <dsp:spPr>
        <a:xfrm>
          <a:off x="8528826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ED1A5-44BE-4C1F-9E1B-47B75EE01A6A}">
      <dsp:nvSpPr>
        <dsp:cNvPr id="0" name=""/>
        <dsp:cNvSpPr/>
      </dsp:nvSpPr>
      <dsp:spPr>
        <a:xfrm>
          <a:off x="7641615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Duidelijke uitleg waarom overleg nodig is</a:t>
          </a:r>
          <a:endParaRPr lang="en-US" sz="2300" kern="1200"/>
        </a:p>
      </dsp:txBody>
      <dsp:txXfrm>
        <a:off x="7641615" y="2402242"/>
        <a:ext cx="3226223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D79FF-52F2-495E-B85C-4D419BE6F64D}">
      <dsp:nvSpPr>
        <dsp:cNvPr id="0" name=""/>
        <dsp:cNvSpPr/>
      </dsp:nvSpPr>
      <dsp:spPr>
        <a:xfrm>
          <a:off x="0" y="354559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844DEE-DE89-439E-BA32-67FB63CFB54E}">
      <dsp:nvSpPr>
        <dsp:cNvPr id="0" name=""/>
        <dsp:cNvSpPr/>
      </dsp:nvSpPr>
      <dsp:spPr>
        <a:xfrm>
          <a:off x="333341" y="59359"/>
          <a:ext cx="4666783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Communicatieschrift</a:t>
          </a:r>
          <a:endParaRPr lang="en-US" sz="2000" kern="1200"/>
        </a:p>
      </dsp:txBody>
      <dsp:txXfrm>
        <a:off x="362162" y="88180"/>
        <a:ext cx="4609141" cy="532758"/>
      </dsp:txXfrm>
    </dsp:sp>
    <dsp:sp modelId="{41448141-247F-4F72-9078-149BA51FCB5C}">
      <dsp:nvSpPr>
        <dsp:cNvPr id="0" name=""/>
        <dsp:cNvSpPr/>
      </dsp:nvSpPr>
      <dsp:spPr>
        <a:xfrm>
          <a:off x="0" y="1261759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2F2640-1790-473F-9FF3-119148C7BDC4}">
      <dsp:nvSpPr>
        <dsp:cNvPr id="0" name=""/>
        <dsp:cNvSpPr/>
      </dsp:nvSpPr>
      <dsp:spPr>
        <a:xfrm>
          <a:off x="333341" y="966559"/>
          <a:ext cx="4666783" cy="59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Kort overleg aan de deur</a:t>
          </a:r>
          <a:endParaRPr lang="en-US" sz="2000" kern="1200"/>
        </a:p>
      </dsp:txBody>
      <dsp:txXfrm>
        <a:off x="362162" y="995380"/>
        <a:ext cx="4609141" cy="532758"/>
      </dsp:txXfrm>
    </dsp:sp>
    <dsp:sp modelId="{4DCB1E4E-B471-441F-A56E-5A996B346C93}">
      <dsp:nvSpPr>
        <dsp:cNvPr id="0" name=""/>
        <dsp:cNvSpPr/>
      </dsp:nvSpPr>
      <dsp:spPr>
        <a:xfrm>
          <a:off x="0" y="21689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69207-5B72-4BC7-A3BE-F51651F6215B}">
      <dsp:nvSpPr>
        <dsp:cNvPr id="0" name=""/>
        <dsp:cNvSpPr/>
      </dsp:nvSpPr>
      <dsp:spPr>
        <a:xfrm>
          <a:off x="333341" y="1873759"/>
          <a:ext cx="4666783" cy="590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Telefonisch contact</a:t>
          </a:r>
          <a:endParaRPr lang="en-US" sz="2000" kern="1200"/>
        </a:p>
      </dsp:txBody>
      <dsp:txXfrm>
        <a:off x="362162" y="1902580"/>
        <a:ext cx="4609141" cy="532758"/>
      </dsp:txXfrm>
    </dsp:sp>
    <dsp:sp modelId="{4F2BA6FE-A45F-495B-9A1F-1B8920F65806}">
      <dsp:nvSpPr>
        <dsp:cNvPr id="0" name=""/>
        <dsp:cNvSpPr/>
      </dsp:nvSpPr>
      <dsp:spPr>
        <a:xfrm>
          <a:off x="0" y="30761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3100E9-40BF-4AC2-AF53-671EF7FB1B66}">
      <dsp:nvSpPr>
        <dsp:cNvPr id="0" name=""/>
        <dsp:cNvSpPr/>
      </dsp:nvSpPr>
      <dsp:spPr>
        <a:xfrm>
          <a:off x="333341" y="2780960"/>
          <a:ext cx="4666783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Siilo</a:t>
          </a:r>
          <a:endParaRPr lang="en-US" sz="2000" kern="1200"/>
        </a:p>
      </dsp:txBody>
      <dsp:txXfrm>
        <a:off x="362162" y="2809781"/>
        <a:ext cx="4609141" cy="532758"/>
      </dsp:txXfrm>
    </dsp:sp>
    <dsp:sp modelId="{409700F1-ADB5-412C-99CC-ECC1455245F1}">
      <dsp:nvSpPr>
        <dsp:cNvPr id="0" name=""/>
        <dsp:cNvSpPr/>
      </dsp:nvSpPr>
      <dsp:spPr>
        <a:xfrm>
          <a:off x="0" y="39833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D9312-AEB4-4BCC-96EF-3045803D13BC}">
      <dsp:nvSpPr>
        <dsp:cNvPr id="0" name=""/>
        <dsp:cNvSpPr/>
      </dsp:nvSpPr>
      <dsp:spPr>
        <a:xfrm>
          <a:off x="333341" y="3688160"/>
          <a:ext cx="4666783" cy="5904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eHealthbox</a:t>
          </a:r>
          <a:endParaRPr lang="en-US" sz="2000" kern="1200" dirty="0"/>
        </a:p>
      </dsp:txBody>
      <dsp:txXfrm>
        <a:off x="362162" y="3716981"/>
        <a:ext cx="4609141" cy="532758"/>
      </dsp:txXfrm>
    </dsp:sp>
    <dsp:sp modelId="{B0F16CD9-D6D5-4AC3-9FCC-888FBB52807B}">
      <dsp:nvSpPr>
        <dsp:cNvPr id="0" name=""/>
        <dsp:cNvSpPr/>
      </dsp:nvSpPr>
      <dsp:spPr>
        <a:xfrm>
          <a:off x="0" y="48905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40A46-67C0-45CC-8647-AD99EA82819B}">
      <dsp:nvSpPr>
        <dsp:cNvPr id="0" name=""/>
        <dsp:cNvSpPr/>
      </dsp:nvSpPr>
      <dsp:spPr>
        <a:xfrm>
          <a:off x="333341" y="4595359"/>
          <a:ext cx="4666783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Globaal</a:t>
          </a:r>
          <a:r>
            <a:rPr lang="en-US" sz="2000" kern="1200" dirty="0"/>
            <a:t> </a:t>
          </a:r>
          <a:r>
            <a:rPr lang="en-US" sz="2000" kern="1200" dirty="0" err="1"/>
            <a:t>medisch</a:t>
          </a:r>
          <a:r>
            <a:rPr lang="en-US" sz="2000" kern="1200" dirty="0"/>
            <a:t> dossier</a:t>
          </a:r>
        </a:p>
      </dsp:txBody>
      <dsp:txXfrm>
        <a:off x="362162" y="4624180"/>
        <a:ext cx="4609141" cy="5327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4A9BEC-2814-4EE2-8B77-1272C535C3FC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C97CA-4CF6-43CC-A47E-A5E14A6547FC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/>
            <a:t>Centrale plek bij patiënt</a:t>
          </a:r>
          <a:endParaRPr lang="en-US" sz="2100" kern="1200"/>
        </a:p>
      </dsp:txBody>
      <dsp:txXfrm>
        <a:off x="299702" y="1282093"/>
        <a:ext cx="2200851" cy="1366505"/>
      </dsp:txXfrm>
    </dsp:sp>
    <dsp:sp modelId="{19B4AD50-5884-4137-9A23-C046DEECFD77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7791F-53B9-4060-A6C1-6D96893BFD1E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Overzicht van observaties, vragen en opvolging</a:t>
          </a:r>
          <a:endParaRPr lang="en-US" sz="2100" kern="1200" dirty="0"/>
        </a:p>
      </dsp:txBody>
      <dsp:txXfrm>
        <a:off x="3093555" y="1282093"/>
        <a:ext cx="2200851" cy="1366505"/>
      </dsp:txXfrm>
    </dsp:sp>
    <dsp:sp modelId="{F1948BB2-4AE7-48E9-B87A-78C6276DA1C6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E5F08-0798-4B33-BB0F-73AE876AB6F6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Werkt laagdrempelig en toegankelijk</a:t>
          </a:r>
          <a:endParaRPr lang="en-US" sz="2100" kern="1200" dirty="0"/>
        </a:p>
      </dsp:txBody>
      <dsp:txXfrm>
        <a:off x="5887408" y="1282093"/>
        <a:ext cx="2200851" cy="1366505"/>
      </dsp:txXfrm>
    </dsp:sp>
    <dsp:sp modelId="{E10B8544-A319-48B6-B88B-587189F3E8D6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0C9A0-571F-4D52-BA7B-07087B72C36D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Alle </a:t>
          </a:r>
          <a:r>
            <a:rPr lang="en-US" sz="2100" kern="1200" dirty="0" err="1"/>
            <a:t>betrokkenen</a:t>
          </a:r>
          <a:r>
            <a:rPr lang="en-US" sz="2100" kern="1200" dirty="0"/>
            <a:t> </a:t>
          </a:r>
          <a:r>
            <a:rPr lang="en-US" sz="2100" kern="1200" dirty="0" err="1"/>
            <a:t>moeten</a:t>
          </a:r>
          <a:r>
            <a:rPr lang="en-US" sz="2100" kern="1200" dirty="0"/>
            <a:t> op de </a:t>
          </a:r>
          <a:r>
            <a:rPr lang="en-US" sz="2100" kern="1200" dirty="0" err="1"/>
            <a:t>hoogte</a:t>
          </a:r>
          <a:r>
            <a:rPr lang="en-US" sz="2100" kern="1200" dirty="0"/>
            <a:t> </a:t>
          </a:r>
          <a:r>
            <a:rPr lang="en-US" sz="2100" kern="1200" dirty="0" err="1"/>
            <a:t>zijn</a:t>
          </a:r>
          <a:endParaRPr lang="en-US" sz="2100" kern="1200" dirty="0"/>
        </a:p>
      </dsp:txBody>
      <dsp:txXfrm>
        <a:off x="8681261" y="1282093"/>
        <a:ext cx="2200851" cy="136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B97231-FF07-9664-3D5B-F93F9CA98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89561F-8EF1-AD8D-011D-D8D910F64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612BFF-1C23-9A00-E152-12D94E36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00B43D-B0E6-DC4D-9926-8102BBB4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09AFDF-C732-A191-F413-284449E0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9808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B2C37-1568-7E4C-9733-C9D5E4526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67AD45D-1711-5519-43FB-C9220A45A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486B61-9459-BA68-6580-CF6A5307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D0B406-300D-A0C8-9B8B-C20B0CBE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F44125-A780-C200-19C7-3F5A712A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21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DEAFD3-9C0F-6445-1F3E-BBAA6B778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8702DCF-1FA1-BE1B-D9C8-19BE4E8DA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463412-186D-910A-DC61-634925A5D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7B495A-3FC5-3DF5-B181-67699743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B97A88-6557-72B3-1EC1-FB63F807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0740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8DA48-EBCB-DFE6-EAD9-E2B3C6818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E12A12-1C7E-FB03-9FAC-43EFA38E4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ECA38A-85DA-2B02-AA63-D34334E6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EAF396-BD92-543C-0558-EE56A28F7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630012-258A-A12D-BE04-068E1215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5300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878F2-A0FC-2C03-78D5-95B15157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7F27EB-2A8B-3B26-0146-5F73B12C9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1605EA-69B3-9CE0-E2FD-C47AB8670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19D695-7A60-D580-5388-10C8A9AA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4D974F-12BE-AD7F-0C46-91A789E2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7188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7AB7F-8F19-7BC9-CE13-409F597A5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DCFD22-00B4-32C1-B8FC-966EB951C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186673A-7214-BEAE-DDE5-CDA2BC48A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7E8797-F1AF-9ADA-5A69-B6D5F1A1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B04D8AA-3784-39C9-7A19-64425406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CE0C18-CF8D-9A36-F03A-CE08AFFE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061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903A8-C8D8-0C22-A7D0-66B680375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A15322-DA40-B578-00F0-E6D5DEEE4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23E10E-0185-00CE-6836-DB31DC7A8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B622B98-5181-7FE8-D7CA-93C85AACB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9A5F77B-72FC-C0C1-A80A-4FF701BB4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685DC2D-830A-FE80-93A5-1E413F2BF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89EA2C-3065-A850-5919-7B6792F4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532C467-384C-CEBB-8070-BA8E90BE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391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E2FD4-7E59-F718-9DE1-E082CE810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A8B3EB-3B99-0656-DE6A-C314AA94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F90018E-A53D-4597-3AD1-B0E04657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55E0494-84FE-14C7-53D6-DBC539DF7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461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30566ED-2AF3-CFB4-DBD1-3AE88277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1941B00-2575-F2CB-313C-AF07D95E3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547463F-A932-DAEF-AB87-9E5C530F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682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96B25F-3543-F82C-458C-E04D69F1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55381B-26B7-2063-D333-78C160276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AC2C48F-4E2B-BDCB-FEE9-FAC8CDE6A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F78834D-6EA6-AD9F-7699-00B7F9CF8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00A43E-049B-2D76-03FD-56B8758F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7D7CF1-C845-460B-1E89-DD29FF09E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73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C5F6D-6B1E-C766-176B-AFD7C98F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1386755-B684-5496-5293-4B44BA243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CDAB8C5-52E1-F88E-E5A1-FB0351880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18FC88-91C7-4C7A-18B2-902A948C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A461B3-43C8-B0DF-9266-7BF07652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0FFA90-816A-802D-2E3A-AD43F48F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550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5FADACD-6B75-50BB-CE65-2F12D45C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DB9230-AADC-D126-AE01-4DC2FB7FA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94DA0B-B714-CCF5-646F-7A71E7E8D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365CC-754D-43AB-BFE1-FE32B95CF2DF}" type="datetimeFigureOut">
              <a:rPr lang="nl-BE" smtClean="0"/>
              <a:t>20/01/2026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85D5F1-C159-CDBC-76F3-BB89D66E3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D1BBB4-1E34-3952-A461-48462A47B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F3596-39A1-4B08-9703-B69A7D0DEF5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023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2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2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320351-9FA2-4A26-885B-BB8F3E490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CD2EFB-78C2-4C6E-A6B9-4ED12FAD5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Groep mensen die touwtjes vasthoudt">
            <a:extLst>
              <a:ext uri="{FF2B5EF4-FFF2-40B4-BE49-F238E27FC236}">
                <a16:creationId xmlns:a16="http://schemas.microsoft.com/office/drawing/2014/main" id="{4939912D-0112-6E7D-BC90-FBAE0BA1FE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20495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1C30D4D-1BAB-C22D-2334-7334E4C2A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00427"/>
            <a:ext cx="9875520" cy="3299902"/>
          </a:xfrm>
        </p:spPr>
        <p:txBody>
          <a:bodyPr>
            <a:normAutofit/>
          </a:bodyPr>
          <a:lstStyle/>
          <a:p>
            <a:pPr algn="l"/>
            <a:r>
              <a:rPr lang="nl-BE" sz="7600">
                <a:solidFill>
                  <a:srgbClr val="FFFFFF"/>
                </a:solidFill>
              </a:rPr>
              <a:t>Interdisciplinair samenwerken in de eerste lijn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51DA073-3DDB-C3E5-B0C8-52F83116B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072045"/>
            <a:ext cx="9875520" cy="1414355"/>
          </a:xfrm>
        </p:spPr>
        <p:txBody>
          <a:bodyPr>
            <a:normAutofit/>
          </a:bodyPr>
          <a:lstStyle/>
          <a:p>
            <a:pPr algn="l"/>
            <a:r>
              <a:rPr lang="nl-BE">
                <a:solidFill>
                  <a:srgbClr val="FFFFFF"/>
                </a:solidFill>
              </a:rPr>
              <a:t>Peer review met vastgelegd thema 2026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06893C9-574D-DDF8-13CD-3E08DE945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967CBB-1E2C-EA60-83DB-6A48FD5B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De rol van de kinesitherapeut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632C9732-0D6D-BC73-7686-FCFD1068F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2457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698CB5FA-0E7C-7FB3-D164-706308CD14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254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B2A03E-1FE5-5C3A-A830-35FBFD94E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>
                <a:solidFill>
                  <a:srgbClr val="FFFFFF"/>
                </a:solidFill>
              </a:rPr>
              <a:t>Wanneer neem je initiatief?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D4503E-925D-C9BF-1AE6-42E152B64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nl-NL" sz="2000"/>
              <a:t>Onverklaarde klachten</a:t>
            </a:r>
          </a:p>
          <a:p>
            <a:r>
              <a:rPr lang="nl-NL" sz="2000"/>
              <a:t>Medicatieproblemen</a:t>
            </a:r>
          </a:p>
          <a:p>
            <a:r>
              <a:rPr lang="nl-NL" sz="2000"/>
              <a:t>Psychosociale signalen</a:t>
            </a:r>
          </a:p>
          <a:p>
            <a:r>
              <a:rPr lang="nl-NL" sz="2000"/>
              <a:t>Functionele achteruitgang</a:t>
            </a:r>
          </a:p>
          <a:p>
            <a:r>
              <a:rPr lang="nl-NL" sz="2000"/>
              <a:t>Onveilige situatie</a:t>
            </a:r>
          </a:p>
          <a:p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5F18D74-39E0-8AE5-AD30-AE4DBD81E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00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484034-0619-CA45-5C64-B9DF8548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Toestemming van de patiënt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78AEB4F-1A9B-9F47-72B0-E8A356F237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19039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32F04D04-8D0B-02BA-73F9-288C529652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1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CE654F-9A15-C025-B9CA-7A60B841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2200">
                <a:solidFill>
                  <a:srgbClr val="FFFFFF"/>
                </a:solidFill>
              </a:rPr>
              <a:t>Communicatiemiddelen: overzicht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B4E59F6-7BBC-CF58-267D-FE8BEDAF7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8538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190FC1C6-F83C-2B71-40A4-1522FF0722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44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9C9742-6DB5-66E8-2355-D9C7BE01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Communicatieschriftje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4F2DE584-642E-E420-56C2-B4989BBE0C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21922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4B3ACD3-65D4-61CF-CD48-8B3E7B141E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958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A1ED18-3E47-F3E3-9E3D-AD8C71882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Wat kan er in staan?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52184AF-7B93-F5EB-0BC5-6F87A0112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51579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764D53B8-EABF-2832-9331-0C06DDCEE4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7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6D6E70-AED4-412D-2F77-301928E3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Hoe implementeer je dit communicatieschrift?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4580427-A2E9-BFFB-D8EB-C905A5D3F5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68463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A7E1A0F9-ED00-EEC2-5EC1-6F288444A9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1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B3B1D5-E935-0921-EC46-C0EDF800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Voordelen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D307AA5-4A54-95B7-1D50-0D3341F378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56637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607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891FF7-47E3-2EAE-5119-1F64C41E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Digital first? Soms wel, soms niet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5F1E4C2-E991-4D6E-6030-31F093570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18177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318C3E1-1A39-2740-7D82-8862E58DCB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97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40FCC3-43A0-8A63-4D42-FFEB0E89E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Digitale communicatie als ondersteuning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607F96-997E-E025-5927-916D95E7A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BE" sz="2000"/>
              <a:t>Snelle terugkoppeling</a:t>
            </a:r>
          </a:p>
          <a:p>
            <a:r>
              <a:rPr lang="nl-BE" sz="2000"/>
              <a:t>Vragen die niet kunnen wachten tot volgende sessie</a:t>
            </a:r>
          </a:p>
          <a:p>
            <a:r>
              <a:rPr lang="nl-BE" sz="2000"/>
              <a:t>Kleine afstemmingen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79CF27F-4EEB-B691-1529-620BA355B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27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7D687-701A-BA3B-2462-2346AA86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Doel van intercollegiaal overleg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382CA778-08D7-0340-0F75-4601F96A5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DA9CCA9-8936-D01F-8D4C-CCECF647E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1617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32368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C3B6A5-D718-4DD5-99F2-B5D9CC720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Hoe krijg je iedereen aan boord?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21DE030-DDA6-2890-FF08-D492641E7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98402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5843D56-3595-5649-8EF5-8A3B7EEC5E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64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20D5B4-CE82-281A-8610-E1DBF1CDA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Jouw professionele grenzen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1A0AEC5-1712-3BE3-E86A-375C75D2BD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2242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8C8A506-27E5-5420-8C52-A60F3A28F1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27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B25A10-7C46-F875-9F02-6A8BD191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Tijd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voor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overleg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-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Hoe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verloopt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interdisciplinair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samenwerken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jouw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praktijk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Wanneer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loopt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het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vlot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Wanneer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niet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maakt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het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moeilijk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of net </a:t>
            </a: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haalbaar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15E87CE-0D68-CCEF-BDBA-0C11EC67A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D9A310-BC9D-8EF2-CDA4-19A6A139F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>
                <a:solidFill>
                  <a:srgbClr val="FFFFFF"/>
                </a:solidFill>
              </a:rPr>
              <a:t>Waarom dit thema?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D758D8-9E26-5FB2-4D57-260B43A89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nl-NL" sz="2000" dirty="0"/>
              <a:t>Steeds complexere zorgvragen in de </a:t>
            </a:r>
            <a:r>
              <a:rPr lang="nl-NL" sz="2000" dirty="0" err="1"/>
              <a:t>eerstelijn</a:t>
            </a:r>
            <a:endParaRPr lang="nl-NL" sz="2000" dirty="0"/>
          </a:p>
          <a:p>
            <a:r>
              <a:rPr lang="nl-NL" sz="2000" dirty="0"/>
              <a:t>Patiënten zien meerdere zorgverleners, vaak zonder afstemming</a:t>
            </a:r>
          </a:p>
          <a:p>
            <a:r>
              <a:rPr lang="nl-NL" sz="2000" dirty="0"/>
              <a:t>Jij ziet de patiënt frequent en in zijn dagelijkse context</a:t>
            </a:r>
          </a:p>
          <a:p>
            <a:r>
              <a:rPr lang="nl-NL" sz="2000" dirty="0"/>
              <a:t>Je vangt signalen op die anderen niet altijd zien</a:t>
            </a:r>
          </a:p>
          <a:p>
            <a:r>
              <a:rPr lang="nl-NL" sz="2000" dirty="0"/>
              <a:t>Zonder overleg dreigen tegenstrijdige adviezen, vertraging en risico’s</a:t>
            </a:r>
          </a:p>
          <a:p>
            <a:r>
              <a:rPr lang="nl-NL" sz="2000" dirty="0"/>
              <a:t>Interdisciplinair samenwerken zorgt voor afstemming, duidelijkheid en betere zorg, </a:t>
            </a:r>
            <a:br>
              <a:rPr lang="nl-NL" sz="2000" dirty="0"/>
            </a:br>
            <a:r>
              <a:rPr lang="nl-NL" sz="2000" dirty="0"/>
              <a:t>zonder dat jij alles zelf moet oplossen</a:t>
            </a:r>
          </a:p>
          <a:p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1A40386-5BB7-DBE9-E9F7-02BFAF29A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55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4F7E57-2238-B7F6-A5E8-2D6707F3E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Doel van het overleg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F58EAB-4CB0-2F11-8DA6-FC76C84CD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Verkennen van interdisciplinair samenwerken</a:t>
            </a:r>
          </a:p>
          <a:p>
            <a:r>
              <a:rPr lang="nl-NL" sz="2000"/>
              <a:t>Inzicht in rollen en verantwoordelijkheden</a:t>
            </a:r>
          </a:p>
          <a:p>
            <a:r>
              <a:rPr lang="nl-NL" sz="2000"/>
              <a:t>Praktische handvatten voor overleg en communicatie</a:t>
            </a:r>
          </a:p>
          <a:p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D228543-334D-03DB-16EC-2851B30F0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2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8FCAAE-1796-0BE4-5C9C-C90E2B1B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nl-BE" sz="4000"/>
              <a:t>Wat verstaan we onder “samenwerken”?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D3C85C3-3A6E-21A1-B485-83A203570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endParaRPr lang="en-US" sz="2000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Tijdelijke aanduiding voor inhoud 4" descr="Afbeelding met tekenfilm, bowling&#10;&#10;Door AI gegenereerde inhoud is mogelijk onjuist.">
            <a:extLst>
              <a:ext uri="{FF2B5EF4-FFF2-40B4-BE49-F238E27FC236}">
                <a16:creationId xmlns:a16="http://schemas.microsoft.com/office/drawing/2014/main" id="{83A6EE3C-48C9-4481-4610-4FC73F8C7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766308"/>
            <a:ext cx="4170530" cy="3357276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282E991B-967C-1156-B7FE-F268AE11B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5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35F423-522B-B8E4-97BA-31D6740A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Interdisciplinair samenwerken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BAA2678-FC0A-88D6-164C-0E3B7070C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7110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DC19B78E-2B03-C2E9-D83D-42DE97C99A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6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FA82C5-504B-8302-A77C-4B4FED51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Waarom is dit belangrijk?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39DBBF3-0357-391F-7437-781940867D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36877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E0F42DBD-B011-397F-6A71-34A7EB4C63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82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AF8965-6E36-9599-842A-2F97D424F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4000">
                <a:solidFill>
                  <a:srgbClr val="FFFFFF"/>
                </a:solidFill>
              </a:rPr>
              <a:t>Voordeel voor de patiënt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A0D8685-CF55-541A-68F1-3A3F1E3AE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04458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0E083354-C040-02BF-89DF-35002FB423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43EF8D-3B73-5729-D166-CA6F240A5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Voordeel voor de kinesitherapeut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64125463-978E-6D49-4EBA-04C2C99870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87038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06F5BBCA-FAFD-5F6F-36F2-DAD92F2BFA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07238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23D5F46832B458574683E01877E2C" ma:contentTypeVersion="18" ma:contentTypeDescription="Een nieuw document maken." ma:contentTypeScope="" ma:versionID="63ca6933ee8a59ca3fc46fa5e813f67c">
  <xsd:schema xmlns:xsd="http://www.w3.org/2001/XMLSchema" xmlns:xs="http://www.w3.org/2001/XMLSchema" xmlns:p="http://schemas.microsoft.com/office/2006/metadata/properties" xmlns:ns2="8e157505-1e39-47f2-98dd-0f9558444a83" xmlns:ns3="7dbed465-e853-4f73-ad0e-f2c77a8c41dc" targetNamespace="http://schemas.microsoft.com/office/2006/metadata/properties" ma:root="true" ma:fieldsID="fdb29a6a1df7bb09fe178ef5d6498978" ns2:_="" ns3:_="">
    <xsd:import namespace="8e157505-1e39-47f2-98dd-0f9558444a83"/>
    <xsd:import namespace="7dbed465-e853-4f73-ad0e-f2c77a8c41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57505-1e39-47f2-98dd-0f9558444a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7c74c305-7401-41cd-89cb-2bcab9f8ef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ed465-e853-4f73-ad0e-f2c77a8c41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52cb08-5cf4-47fd-b811-2fab89d3fe77}" ma:internalName="TaxCatchAll" ma:showField="CatchAllData" ma:web="7dbed465-e853-4f73-ad0e-f2c77a8c41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bed465-e853-4f73-ad0e-f2c77a8c41dc" xsi:nil="true"/>
    <lcf76f155ced4ddcb4097134ff3c332f xmlns="8e157505-1e39-47f2-98dd-0f9558444a8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5E9BDE-0780-4104-BCD9-1D6016AE3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157505-1e39-47f2-98dd-0f9558444a83"/>
    <ds:schemaRef ds:uri="7dbed465-e853-4f73-ad0e-f2c77a8c41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BDFDEA-0485-4680-A684-4A5F9EEB1533}">
  <ds:schemaRefs>
    <ds:schemaRef ds:uri="http://schemas.microsoft.com/office/2006/metadata/properties"/>
    <ds:schemaRef ds:uri="http://schemas.microsoft.com/office/infopath/2007/PartnerControls"/>
    <ds:schemaRef ds:uri="7dbed465-e853-4f73-ad0e-f2c77a8c41dc"/>
    <ds:schemaRef ds:uri="8e157505-1e39-47f2-98dd-0f9558444a83"/>
  </ds:schemaRefs>
</ds:datastoreItem>
</file>

<file path=customXml/itemProps3.xml><?xml version="1.0" encoding="utf-8"?>
<ds:datastoreItem xmlns:ds="http://schemas.openxmlformats.org/officeDocument/2006/customXml" ds:itemID="{F63ED902-5EB0-4926-9CD2-CF5F82CFDF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509</Words>
  <Application>Microsoft Office PowerPoint</Application>
  <PresentationFormat>Breedbeeld</PresentationFormat>
  <Paragraphs>105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Kantoorthema</vt:lpstr>
      <vt:lpstr>Interdisciplinair samenwerken in de eerste lijn</vt:lpstr>
      <vt:lpstr>Doel van intercollegiaal overleg</vt:lpstr>
      <vt:lpstr>Waarom dit thema? </vt:lpstr>
      <vt:lpstr>Doel van het overleg</vt:lpstr>
      <vt:lpstr>Wat verstaan we onder “samenwerken”?</vt:lpstr>
      <vt:lpstr>Interdisciplinair samenwerken</vt:lpstr>
      <vt:lpstr>Waarom is dit belangrijk?</vt:lpstr>
      <vt:lpstr>Voordeel voor de patiënt</vt:lpstr>
      <vt:lpstr>Voordeel voor de kinesitherapeut</vt:lpstr>
      <vt:lpstr>De rol van de kinesitherapeut </vt:lpstr>
      <vt:lpstr>Wanneer neem je initiatief?</vt:lpstr>
      <vt:lpstr>Toestemming van de patiënt</vt:lpstr>
      <vt:lpstr>Communicatiemiddelen: overzicht</vt:lpstr>
      <vt:lpstr>Communicatieschriftje</vt:lpstr>
      <vt:lpstr>Wat kan er in staan?</vt:lpstr>
      <vt:lpstr>Hoe implementeer je dit communicatieschrift?</vt:lpstr>
      <vt:lpstr>Voordelen</vt:lpstr>
      <vt:lpstr>Digital first? Soms wel, soms niet </vt:lpstr>
      <vt:lpstr>Digitale communicatie als ondersteuning</vt:lpstr>
      <vt:lpstr>Hoe krijg je iedereen aan boord?</vt:lpstr>
      <vt:lpstr>Jouw professionele grenzen</vt:lpstr>
      <vt:lpstr>- Tijd voor overleg -  Hoe verloopt interdisciplinair samenwerken in jouw praktijk?   Wanneer loopt het vlot? Wanneer niet? Wat maakt het moeilijk of net haalbaar?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Eline Frencken</dc:creator>
  <cp:lastModifiedBy>PQK Comm</cp:lastModifiedBy>
  <cp:revision>1</cp:revision>
  <dcterms:created xsi:type="dcterms:W3CDTF">2025-12-01T14:17:22Z</dcterms:created>
  <dcterms:modified xsi:type="dcterms:W3CDTF">2026-01-20T09:59:09Z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0x010100B2523D5F46832B458574683E01877E2C</vt:lpwstr>
  </property>
  <property fmtid="{D5CDD505-2E9C-101B-9397-08002B2CF9AE}" pid="3" name="MediaServiceImageTags">
    <vt:lpwstr/>
  </property>
</Properties>
</file>