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87425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C44DDD-7D3C-4A01-A1E0-76BA7A8F57DE}" v="7" dt="2023-03-16T13:33:09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no zwaenepoel" userId="0216e31b1f9a53ba" providerId="LiveId" clId="{C3057897-B875-42AE-9C2E-F76BEE5937A8}"/>
    <pc:docChg chg="undo redo custSel addSld delSld modSld sldOrd">
      <pc:chgData name="bruno zwaenepoel" userId="0216e31b1f9a53ba" providerId="LiveId" clId="{C3057897-B875-42AE-9C2E-F76BEE5937A8}" dt="2023-02-12T21:16:50.249" v="1650"/>
      <pc:docMkLst>
        <pc:docMk/>
      </pc:docMkLst>
      <pc:sldChg chg="modSp mod">
        <pc:chgData name="bruno zwaenepoel" userId="0216e31b1f9a53ba" providerId="LiveId" clId="{C3057897-B875-42AE-9C2E-F76BEE5937A8}" dt="2023-02-12T20:54:57.876" v="1463" actId="20577"/>
        <pc:sldMkLst>
          <pc:docMk/>
          <pc:sldMk cId="3659109207" sldId="257"/>
        </pc:sldMkLst>
        <pc:spChg chg="mod">
          <ac:chgData name="bruno zwaenepoel" userId="0216e31b1f9a53ba" providerId="LiveId" clId="{C3057897-B875-42AE-9C2E-F76BEE5937A8}" dt="2023-02-12T20:54:57.876" v="1463" actId="20577"/>
          <ac:spMkLst>
            <pc:docMk/>
            <pc:sldMk cId="3659109207" sldId="257"/>
            <ac:spMk id="2" creationId="{CC612981-0EAB-CF92-D0AD-28326FC49A32}"/>
          </ac:spMkLst>
        </pc:spChg>
        <pc:spChg chg="mod">
          <ac:chgData name="bruno zwaenepoel" userId="0216e31b1f9a53ba" providerId="LiveId" clId="{C3057897-B875-42AE-9C2E-F76BEE5937A8}" dt="2023-02-12T14:28:37.288" v="1107" actId="20577"/>
          <ac:spMkLst>
            <pc:docMk/>
            <pc:sldMk cId="3659109207" sldId="257"/>
            <ac:spMk id="3" creationId="{9485B355-8910-B258-2514-9740279E5D79}"/>
          </ac:spMkLst>
        </pc:spChg>
      </pc:sldChg>
      <pc:sldChg chg="modSp mod">
        <pc:chgData name="bruno zwaenepoel" userId="0216e31b1f9a53ba" providerId="LiveId" clId="{C3057897-B875-42AE-9C2E-F76BEE5937A8}" dt="2023-02-01T14:48:12.599" v="229" actId="27636"/>
        <pc:sldMkLst>
          <pc:docMk/>
          <pc:sldMk cId="636938257" sldId="258"/>
        </pc:sldMkLst>
        <pc:spChg chg="mod">
          <ac:chgData name="bruno zwaenepoel" userId="0216e31b1f9a53ba" providerId="LiveId" clId="{C3057897-B875-42AE-9C2E-F76BEE5937A8}" dt="2023-02-01T14:48:12.599" v="229" actId="27636"/>
          <ac:spMkLst>
            <pc:docMk/>
            <pc:sldMk cId="636938257" sldId="258"/>
            <ac:spMk id="3" creationId="{75F9651C-773B-3988-0B60-1CC24FA5091A}"/>
          </ac:spMkLst>
        </pc:spChg>
      </pc:sldChg>
      <pc:sldChg chg="addSp delSp modSp new mod">
        <pc:chgData name="bruno zwaenepoel" userId="0216e31b1f9a53ba" providerId="LiveId" clId="{C3057897-B875-42AE-9C2E-F76BEE5937A8}" dt="2023-02-01T15:56:22.722" v="1031" actId="313"/>
        <pc:sldMkLst>
          <pc:docMk/>
          <pc:sldMk cId="476739260" sldId="259"/>
        </pc:sldMkLst>
        <pc:spChg chg="mod">
          <ac:chgData name="bruno zwaenepoel" userId="0216e31b1f9a53ba" providerId="LiveId" clId="{C3057897-B875-42AE-9C2E-F76BEE5937A8}" dt="2023-02-01T14:37:40.304" v="12" actId="20577"/>
          <ac:spMkLst>
            <pc:docMk/>
            <pc:sldMk cId="476739260" sldId="259"/>
            <ac:spMk id="2" creationId="{9379FB94-BF1F-C373-D5AC-D88CD59DB144}"/>
          </ac:spMkLst>
        </pc:spChg>
        <pc:spChg chg="del">
          <ac:chgData name="bruno zwaenepoel" userId="0216e31b1f9a53ba" providerId="LiveId" clId="{C3057897-B875-42AE-9C2E-F76BEE5937A8}" dt="2023-02-01T14:38:06.146" v="13" actId="3680"/>
          <ac:spMkLst>
            <pc:docMk/>
            <pc:sldMk cId="476739260" sldId="259"/>
            <ac:spMk id="3" creationId="{B9BA14E2-0222-C2FF-3266-176F38C9246A}"/>
          </ac:spMkLst>
        </pc:spChg>
        <pc:graphicFrameChg chg="add mod ord modGraphic">
          <ac:chgData name="bruno zwaenepoel" userId="0216e31b1f9a53ba" providerId="LiveId" clId="{C3057897-B875-42AE-9C2E-F76BEE5937A8}" dt="2023-02-01T15:56:22.722" v="1031" actId="313"/>
          <ac:graphicFrameMkLst>
            <pc:docMk/>
            <pc:sldMk cId="476739260" sldId="259"/>
            <ac:graphicFrameMk id="4" creationId="{4160F919-AE4F-D5CD-2DDD-DACA6284A8CC}"/>
          </ac:graphicFrameMkLst>
        </pc:graphicFrameChg>
      </pc:sldChg>
      <pc:sldChg chg="modSp new mod">
        <pc:chgData name="bruno zwaenepoel" userId="0216e31b1f9a53ba" providerId="LiveId" clId="{C3057897-B875-42AE-9C2E-F76BEE5937A8}" dt="2023-02-12T20:55:05.557" v="1466" actId="20577"/>
        <pc:sldMkLst>
          <pc:docMk/>
          <pc:sldMk cId="2915398077" sldId="260"/>
        </pc:sldMkLst>
        <pc:spChg chg="mod">
          <ac:chgData name="bruno zwaenepoel" userId="0216e31b1f9a53ba" providerId="LiveId" clId="{C3057897-B875-42AE-9C2E-F76BEE5937A8}" dt="2023-02-12T20:55:05.557" v="1466" actId="20577"/>
          <ac:spMkLst>
            <pc:docMk/>
            <pc:sldMk cId="2915398077" sldId="260"/>
            <ac:spMk id="2" creationId="{33E40AD4-3145-6066-D1CB-BEBFC2B8255C}"/>
          </ac:spMkLst>
        </pc:spChg>
        <pc:spChg chg="mod">
          <ac:chgData name="bruno zwaenepoel" userId="0216e31b1f9a53ba" providerId="LiveId" clId="{C3057897-B875-42AE-9C2E-F76BEE5937A8}" dt="2023-02-12T20:44:23.167" v="1393" actId="947"/>
          <ac:spMkLst>
            <pc:docMk/>
            <pc:sldMk cId="2915398077" sldId="260"/>
            <ac:spMk id="3" creationId="{0F8D7E68-5A95-016B-B169-B404C7FA920E}"/>
          </ac:spMkLst>
        </pc:spChg>
      </pc:sldChg>
      <pc:sldChg chg="modSp new mod">
        <pc:chgData name="bruno zwaenepoel" userId="0216e31b1f9a53ba" providerId="LiveId" clId="{C3057897-B875-42AE-9C2E-F76BEE5937A8}" dt="2023-02-12T20:50:27.045" v="1431" actId="20577"/>
        <pc:sldMkLst>
          <pc:docMk/>
          <pc:sldMk cId="791606004" sldId="261"/>
        </pc:sldMkLst>
        <pc:spChg chg="mod">
          <ac:chgData name="bruno zwaenepoel" userId="0216e31b1f9a53ba" providerId="LiveId" clId="{C3057897-B875-42AE-9C2E-F76BEE5937A8}" dt="2023-02-01T14:51:29.162" v="285" actId="20577"/>
          <ac:spMkLst>
            <pc:docMk/>
            <pc:sldMk cId="791606004" sldId="261"/>
            <ac:spMk id="2" creationId="{27707091-B745-C53D-23DB-271F7FE3DFFB}"/>
          </ac:spMkLst>
        </pc:spChg>
        <pc:spChg chg="mod">
          <ac:chgData name="bruno zwaenepoel" userId="0216e31b1f9a53ba" providerId="LiveId" clId="{C3057897-B875-42AE-9C2E-F76BEE5937A8}" dt="2023-02-12T20:50:27.045" v="1431" actId="20577"/>
          <ac:spMkLst>
            <pc:docMk/>
            <pc:sldMk cId="791606004" sldId="261"/>
            <ac:spMk id="3" creationId="{E31CD99A-75A6-20F0-93C0-095968531754}"/>
          </ac:spMkLst>
        </pc:spChg>
      </pc:sldChg>
      <pc:sldChg chg="modSp new mod">
        <pc:chgData name="bruno zwaenepoel" userId="0216e31b1f9a53ba" providerId="LiveId" clId="{C3057897-B875-42AE-9C2E-F76BEE5937A8}" dt="2023-02-12T20:53:25.908" v="1460" actId="6549"/>
        <pc:sldMkLst>
          <pc:docMk/>
          <pc:sldMk cId="3836303828" sldId="262"/>
        </pc:sldMkLst>
        <pc:spChg chg="mod">
          <ac:chgData name="bruno zwaenepoel" userId="0216e31b1f9a53ba" providerId="LiveId" clId="{C3057897-B875-42AE-9C2E-F76BEE5937A8}" dt="2023-02-12T20:53:08.472" v="1436" actId="20577"/>
          <ac:spMkLst>
            <pc:docMk/>
            <pc:sldMk cId="3836303828" sldId="262"/>
            <ac:spMk id="2" creationId="{F5C7D3E7-E8ED-BE4F-3659-BCF3247DFB59}"/>
          </ac:spMkLst>
        </pc:spChg>
        <pc:spChg chg="mod">
          <ac:chgData name="bruno zwaenepoel" userId="0216e31b1f9a53ba" providerId="LiveId" clId="{C3057897-B875-42AE-9C2E-F76BEE5937A8}" dt="2023-02-12T20:53:25.908" v="1460" actId="6549"/>
          <ac:spMkLst>
            <pc:docMk/>
            <pc:sldMk cId="3836303828" sldId="262"/>
            <ac:spMk id="3" creationId="{0D1FC722-0D44-293C-2E67-2BD5FB97C9B0}"/>
          </ac:spMkLst>
        </pc:spChg>
      </pc:sldChg>
      <pc:sldChg chg="addSp delSp modSp new mod">
        <pc:chgData name="bruno zwaenepoel" userId="0216e31b1f9a53ba" providerId="LiveId" clId="{C3057897-B875-42AE-9C2E-F76BEE5937A8}" dt="2023-02-12T20:56:01.877" v="1479" actId="6559"/>
        <pc:sldMkLst>
          <pc:docMk/>
          <pc:sldMk cId="1505212272" sldId="263"/>
        </pc:sldMkLst>
        <pc:spChg chg="del">
          <ac:chgData name="bruno zwaenepoel" userId="0216e31b1f9a53ba" providerId="LiveId" clId="{C3057897-B875-42AE-9C2E-F76BEE5937A8}" dt="2023-02-01T15:18:37.995" v="319" actId="478"/>
          <ac:spMkLst>
            <pc:docMk/>
            <pc:sldMk cId="1505212272" sldId="263"/>
            <ac:spMk id="2" creationId="{02F536C8-1D82-A5A6-1620-B62B480547BB}"/>
          </ac:spMkLst>
        </pc:spChg>
        <pc:spChg chg="add mod">
          <ac:chgData name="bruno zwaenepoel" userId="0216e31b1f9a53ba" providerId="LiveId" clId="{C3057897-B875-42AE-9C2E-F76BEE5937A8}" dt="2023-02-12T20:56:01.877" v="1479" actId="6559"/>
          <ac:spMkLst>
            <pc:docMk/>
            <pc:sldMk cId="1505212272" sldId="263"/>
            <ac:spMk id="2" creationId="{3F710566-2123-E9D0-211F-2463594D2F44}"/>
          </ac:spMkLst>
        </pc:spChg>
        <pc:spChg chg="del">
          <ac:chgData name="bruno zwaenepoel" userId="0216e31b1f9a53ba" providerId="LiveId" clId="{C3057897-B875-42AE-9C2E-F76BEE5937A8}" dt="2023-02-01T15:18:30.559" v="318" actId="22"/>
          <ac:spMkLst>
            <pc:docMk/>
            <pc:sldMk cId="1505212272" sldId="263"/>
            <ac:spMk id="3" creationId="{1A9F1453-3E7F-21F8-E3D6-87FE1B1A9D41}"/>
          </ac:spMkLst>
        </pc:spChg>
        <pc:picChg chg="add mod ord">
          <ac:chgData name="bruno zwaenepoel" userId="0216e31b1f9a53ba" providerId="LiveId" clId="{C3057897-B875-42AE-9C2E-F76BEE5937A8}" dt="2023-02-12T20:26:27.487" v="1109" actId="14100"/>
          <ac:picMkLst>
            <pc:docMk/>
            <pc:sldMk cId="1505212272" sldId="263"/>
            <ac:picMk id="5" creationId="{B230969C-8814-5FCB-CD1A-D8C5A1293B86}"/>
          </ac:picMkLst>
        </pc:picChg>
      </pc:sldChg>
      <pc:sldChg chg="modSp new mod">
        <pc:chgData name="bruno zwaenepoel" userId="0216e31b1f9a53ba" providerId="LiveId" clId="{C3057897-B875-42AE-9C2E-F76BEE5937A8}" dt="2023-02-01T15:30:53.098" v="467" actId="403"/>
        <pc:sldMkLst>
          <pc:docMk/>
          <pc:sldMk cId="2496830721" sldId="264"/>
        </pc:sldMkLst>
        <pc:spChg chg="mod">
          <ac:chgData name="bruno zwaenepoel" userId="0216e31b1f9a53ba" providerId="LiveId" clId="{C3057897-B875-42AE-9C2E-F76BEE5937A8}" dt="2023-02-01T15:21:39.957" v="360" actId="20577"/>
          <ac:spMkLst>
            <pc:docMk/>
            <pc:sldMk cId="2496830721" sldId="264"/>
            <ac:spMk id="2" creationId="{CFC54A05-6BC4-9D33-DBA0-3294BDDD1CB5}"/>
          </ac:spMkLst>
        </pc:spChg>
        <pc:spChg chg="mod">
          <ac:chgData name="bruno zwaenepoel" userId="0216e31b1f9a53ba" providerId="LiveId" clId="{C3057897-B875-42AE-9C2E-F76BEE5937A8}" dt="2023-02-01T15:30:53.098" v="467" actId="403"/>
          <ac:spMkLst>
            <pc:docMk/>
            <pc:sldMk cId="2496830721" sldId="264"/>
            <ac:spMk id="3" creationId="{485017D4-C6F3-14C0-1BC4-8693A3F0B3D4}"/>
          </ac:spMkLst>
        </pc:spChg>
      </pc:sldChg>
      <pc:sldChg chg="modSp add mod ord">
        <pc:chgData name="bruno zwaenepoel" userId="0216e31b1f9a53ba" providerId="LiveId" clId="{C3057897-B875-42AE-9C2E-F76BEE5937A8}" dt="2023-02-01T15:29:39.764" v="453" actId="255"/>
        <pc:sldMkLst>
          <pc:docMk/>
          <pc:sldMk cId="1777140603" sldId="265"/>
        </pc:sldMkLst>
        <pc:spChg chg="mod">
          <ac:chgData name="bruno zwaenepoel" userId="0216e31b1f9a53ba" providerId="LiveId" clId="{C3057897-B875-42AE-9C2E-F76BEE5937A8}" dt="2023-02-01T15:29:39.764" v="453" actId="255"/>
          <ac:spMkLst>
            <pc:docMk/>
            <pc:sldMk cId="1777140603" sldId="265"/>
            <ac:spMk id="3" creationId="{485017D4-C6F3-14C0-1BC4-8693A3F0B3D4}"/>
          </ac:spMkLst>
        </pc:spChg>
      </pc:sldChg>
      <pc:sldChg chg="modSp add mod">
        <pc:chgData name="bruno zwaenepoel" userId="0216e31b1f9a53ba" providerId="LiveId" clId="{C3057897-B875-42AE-9C2E-F76BEE5937A8}" dt="2023-02-01T15:31:25.146" v="475" actId="403"/>
        <pc:sldMkLst>
          <pc:docMk/>
          <pc:sldMk cId="2658465244" sldId="266"/>
        </pc:sldMkLst>
        <pc:spChg chg="mod">
          <ac:chgData name="bruno zwaenepoel" userId="0216e31b1f9a53ba" providerId="LiveId" clId="{C3057897-B875-42AE-9C2E-F76BEE5937A8}" dt="2023-02-01T15:31:25.146" v="475" actId="403"/>
          <ac:spMkLst>
            <pc:docMk/>
            <pc:sldMk cId="2658465244" sldId="266"/>
            <ac:spMk id="3" creationId="{485017D4-C6F3-14C0-1BC4-8693A3F0B3D4}"/>
          </ac:spMkLst>
        </pc:spChg>
      </pc:sldChg>
      <pc:sldChg chg="modSp new mod">
        <pc:chgData name="bruno zwaenepoel" userId="0216e31b1f9a53ba" providerId="LiveId" clId="{C3057897-B875-42AE-9C2E-F76BEE5937A8}" dt="2023-02-12T21:02:40.308" v="1548" actId="20577"/>
        <pc:sldMkLst>
          <pc:docMk/>
          <pc:sldMk cId="2243081010" sldId="267"/>
        </pc:sldMkLst>
        <pc:spChg chg="mod">
          <ac:chgData name="bruno zwaenepoel" userId="0216e31b1f9a53ba" providerId="LiveId" clId="{C3057897-B875-42AE-9C2E-F76BEE5937A8}" dt="2023-02-01T15:34:06.520" v="500" actId="20577"/>
          <ac:spMkLst>
            <pc:docMk/>
            <pc:sldMk cId="2243081010" sldId="267"/>
            <ac:spMk id="2" creationId="{953E1545-8D74-12E8-79F5-EDFACEB9EDCE}"/>
          </ac:spMkLst>
        </pc:spChg>
        <pc:spChg chg="mod">
          <ac:chgData name="bruno zwaenepoel" userId="0216e31b1f9a53ba" providerId="LiveId" clId="{C3057897-B875-42AE-9C2E-F76BEE5937A8}" dt="2023-02-12T21:02:40.308" v="1548" actId="20577"/>
          <ac:spMkLst>
            <pc:docMk/>
            <pc:sldMk cId="2243081010" sldId="267"/>
            <ac:spMk id="3" creationId="{BEACD41F-6BA3-922B-9592-6D6C1C013BC3}"/>
          </ac:spMkLst>
        </pc:spChg>
      </pc:sldChg>
      <pc:sldChg chg="modSp new del mod">
        <pc:chgData name="bruno zwaenepoel" userId="0216e31b1f9a53ba" providerId="LiveId" clId="{C3057897-B875-42AE-9C2E-F76BEE5937A8}" dt="2023-02-12T21:03:02.638" v="1549" actId="47"/>
        <pc:sldMkLst>
          <pc:docMk/>
          <pc:sldMk cId="4292150810" sldId="268"/>
        </pc:sldMkLst>
        <pc:spChg chg="mod">
          <ac:chgData name="bruno zwaenepoel" userId="0216e31b1f9a53ba" providerId="LiveId" clId="{C3057897-B875-42AE-9C2E-F76BEE5937A8}" dt="2023-02-01T15:38:16.574" v="578" actId="20577"/>
          <ac:spMkLst>
            <pc:docMk/>
            <pc:sldMk cId="4292150810" sldId="268"/>
            <ac:spMk id="2" creationId="{49CB6E7B-E9BD-D428-F924-875B83D08A46}"/>
          </ac:spMkLst>
        </pc:spChg>
      </pc:sldChg>
      <pc:sldChg chg="modSp new mod">
        <pc:chgData name="bruno zwaenepoel" userId="0216e31b1f9a53ba" providerId="LiveId" clId="{C3057897-B875-42AE-9C2E-F76BEE5937A8}" dt="2023-02-12T21:11:58.250" v="1614" actId="20577"/>
        <pc:sldMkLst>
          <pc:docMk/>
          <pc:sldMk cId="2193091823" sldId="269"/>
        </pc:sldMkLst>
        <pc:spChg chg="mod">
          <ac:chgData name="bruno zwaenepoel" userId="0216e31b1f9a53ba" providerId="LiveId" clId="{C3057897-B875-42AE-9C2E-F76BEE5937A8}" dt="2023-02-12T21:03:50.978" v="1552" actId="20577"/>
          <ac:spMkLst>
            <pc:docMk/>
            <pc:sldMk cId="2193091823" sldId="269"/>
            <ac:spMk id="2" creationId="{CB61CD05-FEE2-35C7-50CF-DB4ABBB9BFD7}"/>
          </ac:spMkLst>
        </pc:spChg>
        <pc:spChg chg="mod">
          <ac:chgData name="bruno zwaenepoel" userId="0216e31b1f9a53ba" providerId="LiveId" clId="{C3057897-B875-42AE-9C2E-F76BEE5937A8}" dt="2023-02-12T21:11:58.250" v="1614" actId="20577"/>
          <ac:spMkLst>
            <pc:docMk/>
            <pc:sldMk cId="2193091823" sldId="269"/>
            <ac:spMk id="3" creationId="{0C428EC7-1B53-CE06-5B5E-A5140427B009}"/>
          </ac:spMkLst>
        </pc:spChg>
      </pc:sldChg>
      <pc:sldChg chg="modSp new mod">
        <pc:chgData name="bruno zwaenepoel" userId="0216e31b1f9a53ba" providerId="LiveId" clId="{C3057897-B875-42AE-9C2E-F76BEE5937A8}" dt="2023-02-12T21:14:42.467" v="1649" actId="20577"/>
        <pc:sldMkLst>
          <pc:docMk/>
          <pc:sldMk cId="2788877189" sldId="270"/>
        </pc:sldMkLst>
        <pc:spChg chg="mod">
          <ac:chgData name="bruno zwaenepoel" userId="0216e31b1f9a53ba" providerId="LiveId" clId="{C3057897-B875-42AE-9C2E-F76BEE5937A8}" dt="2023-02-01T15:42:46.243" v="762" actId="20577"/>
          <ac:spMkLst>
            <pc:docMk/>
            <pc:sldMk cId="2788877189" sldId="270"/>
            <ac:spMk id="2" creationId="{FDD70318-0292-C204-C03D-9A8612E5D45F}"/>
          </ac:spMkLst>
        </pc:spChg>
        <pc:spChg chg="mod">
          <ac:chgData name="bruno zwaenepoel" userId="0216e31b1f9a53ba" providerId="LiveId" clId="{C3057897-B875-42AE-9C2E-F76BEE5937A8}" dt="2023-02-12T21:14:42.467" v="1649" actId="20577"/>
          <ac:spMkLst>
            <pc:docMk/>
            <pc:sldMk cId="2788877189" sldId="270"/>
            <ac:spMk id="3" creationId="{08A7ECDF-AF93-67B5-D115-8934EECD3695}"/>
          </ac:spMkLst>
        </pc:spChg>
      </pc:sldChg>
      <pc:sldChg chg="modSp new mod">
        <pc:chgData name="bruno zwaenepoel" userId="0216e31b1f9a53ba" providerId="LiveId" clId="{C3057897-B875-42AE-9C2E-F76BEE5937A8}" dt="2023-02-01T15:45:24.856" v="775"/>
        <pc:sldMkLst>
          <pc:docMk/>
          <pc:sldMk cId="3357010500" sldId="271"/>
        </pc:sldMkLst>
        <pc:spChg chg="mod">
          <ac:chgData name="bruno zwaenepoel" userId="0216e31b1f9a53ba" providerId="LiveId" clId="{C3057897-B875-42AE-9C2E-F76BEE5937A8}" dt="2023-02-01T15:45:24.856" v="775"/>
          <ac:spMkLst>
            <pc:docMk/>
            <pc:sldMk cId="3357010500" sldId="271"/>
            <ac:spMk id="2" creationId="{80B71AEE-FF57-EFBC-CD8B-B92056D0F5A4}"/>
          </ac:spMkLst>
        </pc:spChg>
        <pc:spChg chg="mod">
          <ac:chgData name="bruno zwaenepoel" userId="0216e31b1f9a53ba" providerId="LiveId" clId="{C3057897-B875-42AE-9C2E-F76BEE5937A8}" dt="2023-02-01T15:45:04.538" v="766" actId="21"/>
          <ac:spMkLst>
            <pc:docMk/>
            <pc:sldMk cId="3357010500" sldId="271"/>
            <ac:spMk id="3" creationId="{C2CC2E18-5672-8D1D-9673-84C20AF295F7}"/>
          </ac:spMkLst>
        </pc:spChg>
      </pc:sldChg>
      <pc:sldChg chg="modSp new mod">
        <pc:chgData name="bruno zwaenepoel" userId="0216e31b1f9a53ba" providerId="LiveId" clId="{C3057897-B875-42AE-9C2E-F76BEE5937A8}" dt="2023-02-01T15:46:55.543" v="796"/>
        <pc:sldMkLst>
          <pc:docMk/>
          <pc:sldMk cId="4147623610" sldId="272"/>
        </pc:sldMkLst>
        <pc:spChg chg="mod">
          <ac:chgData name="bruno zwaenepoel" userId="0216e31b1f9a53ba" providerId="LiveId" clId="{C3057897-B875-42AE-9C2E-F76BEE5937A8}" dt="2023-02-01T15:46:55.543" v="796"/>
          <ac:spMkLst>
            <pc:docMk/>
            <pc:sldMk cId="4147623610" sldId="272"/>
            <ac:spMk id="2" creationId="{A44A6217-649A-8920-329A-0767DBF6EB2B}"/>
          </ac:spMkLst>
        </pc:spChg>
      </pc:sldChg>
      <pc:sldChg chg="modSp new add del mod">
        <pc:chgData name="bruno zwaenepoel" userId="0216e31b1f9a53ba" providerId="LiveId" clId="{C3057897-B875-42AE-9C2E-F76BEE5937A8}" dt="2023-02-12T21:16:50.249" v="1650"/>
        <pc:sldMkLst>
          <pc:docMk/>
          <pc:sldMk cId="1798484692" sldId="273"/>
        </pc:sldMkLst>
        <pc:spChg chg="mod">
          <ac:chgData name="bruno zwaenepoel" userId="0216e31b1f9a53ba" providerId="LiveId" clId="{C3057897-B875-42AE-9C2E-F76BEE5937A8}" dt="2023-02-01T15:47:53.487" v="814" actId="404"/>
          <ac:spMkLst>
            <pc:docMk/>
            <pc:sldMk cId="1798484692" sldId="273"/>
            <ac:spMk id="2" creationId="{BEDA179E-7C92-7888-93F6-D46231932C5E}"/>
          </ac:spMkLst>
        </pc:spChg>
        <pc:spChg chg="mod">
          <ac:chgData name="bruno zwaenepoel" userId="0216e31b1f9a53ba" providerId="LiveId" clId="{C3057897-B875-42AE-9C2E-F76BEE5937A8}" dt="2023-02-12T21:16:50.249" v="1650"/>
          <ac:spMkLst>
            <pc:docMk/>
            <pc:sldMk cId="1798484692" sldId="273"/>
            <ac:spMk id="3" creationId="{889F09D0-12FB-4A31-B6F7-3E961376415B}"/>
          </ac:spMkLst>
        </pc:spChg>
      </pc:sldChg>
      <pc:sldChg chg="modSp new mod">
        <pc:chgData name="bruno zwaenepoel" userId="0216e31b1f9a53ba" providerId="LiveId" clId="{C3057897-B875-42AE-9C2E-F76BEE5937A8}" dt="2023-02-01T15:51:40.146" v="951"/>
        <pc:sldMkLst>
          <pc:docMk/>
          <pc:sldMk cId="1523884284" sldId="274"/>
        </pc:sldMkLst>
        <pc:spChg chg="mod">
          <ac:chgData name="bruno zwaenepoel" userId="0216e31b1f9a53ba" providerId="LiveId" clId="{C3057897-B875-42AE-9C2E-F76BEE5937A8}" dt="2023-02-01T15:48:42.699" v="840" actId="20577"/>
          <ac:spMkLst>
            <pc:docMk/>
            <pc:sldMk cId="1523884284" sldId="274"/>
            <ac:spMk id="2" creationId="{2D0481E2-6FF2-E92F-B1FC-5C19ED68B190}"/>
          </ac:spMkLst>
        </pc:spChg>
        <pc:spChg chg="mod">
          <ac:chgData name="bruno zwaenepoel" userId="0216e31b1f9a53ba" providerId="LiveId" clId="{C3057897-B875-42AE-9C2E-F76BEE5937A8}" dt="2023-02-01T15:51:40.146" v="951"/>
          <ac:spMkLst>
            <pc:docMk/>
            <pc:sldMk cId="1523884284" sldId="274"/>
            <ac:spMk id="3" creationId="{5E0448A8-49CF-DDD5-C0D1-76F0B3045E12}"/>
          </ac:spMkLst>
        </pc:spChg>
      </pc:sldChg>
      <pc:sldChg chg="modSp new mod">
        <pc:chgData name="bruno zwaenepoel" userId="0216e31b1f9a53ba" providerId="LiveId" clId="{C3057897-B875-42AE-9C2E-F76BEE5937A8}" dt="2023-02-01T15:55:32.577" v="1027" actId="20577"/>
        <pc:sldMkLst>
          <pc:docMk/>
          <pc:sldMk cId="3187087477" sldId="275"/>
        </pc:sldMkLst>
        <pc:spChg chg="mod">
          <ac:chgData name="bruno zwaenepoel" userId="0216e31b1f9a53ba" providerId="LiveId" clId="{C3057897-B875-42AE-9C2E-F76BEE5937A8}" dt="2023-02-01T15:55:32.577" v="1027" actId="20577"/>
          <ac:spMkLst>
            <pc:docMk/>
            <pc:sldMk cId="3187087477" sldId="275"/>
            <ac:spMk id="2" creationId="{EC0EEF86-98B3-D3AD-666A-730F2DD57A57}"/>
          </ac:spMkLst>
        </pc:spChg>
        <pc:spChg chg="mod">
          <ac:chgData name="bruno zwaenepoel" userId="0216e31b1f9a53ba" providerId="LiveId" clId="{C3057897-B875-42AE-9C2E-F76BEE5937A8}" dt="2023-02-01T15:51:36.334" v="950" actId="21"/>
          <ac:spMkLst>
            <pc:docMk/>
            <pc:sldMk cId="3187087477" sldId="275"/>
            <ac:spMk id="3" creationId="{E2683081-1342-A2F1-B0C4-C172BDF17165}"/>
          </ac:spMkLst>
        </pc:spChg>
      </pc:sldChg>
      <pc:sldChg chg="modSp new mod">
        <pc:chgData name="bruno zwaenepoel" userId="0216e31b1f9a53ba" providerId="LiveId" clId="{C3057897-B875-42AE-9C2E-F76BEE5937A8}" dt="2023-02-01T15:54:59.931" v="999" actId="20577"/>
        <pc:sldMkLst>
          <pc:docMk/>
          <pc:sldMk cId="2304714784" sldId="276"/>
        </pc:sldMkLst>
        <pc:spChg chg="mod">
          <ac:chgData name="bruno zwaenepoel" userId="0216e31b1f9a53ba" providerId="LiveId" clId="{C3057897-B875-42AE-9C2E-F76BEE5937A8}" dt="2023-02-01T15:54:59.931" v="999" actId="20577"/>
          <ac:spMkLst>
            <pc:docMk/>
            <pc:sldMk cId="2304714784" sldId="276"/>
            <ac:spMk id="2" creationId="{A6066C11-BEEA-77FD-B55B-0D54A9CA7B09}"/>
          </ac:spMkLst>
        </pc:spChg>
      </pc:sldChg>
      <pc:sldChg chg="modSp new mod">
        <pc:chgData name="bruno zwaenepoel" userId="0216e31b1f9a53ba" providerId="LiveId" clId="{C3057897-B875-42AE-9C2E-F76BEE5937A8}" dt="2023-02-01T15:53:54.049" v="988" actId="20577"/>
        <pc:sldMkLst>
          <pc:docMk/>
          <pc:sldMk cId="3466740414" sldId="277"/>
        </pc:sldMkLst>
        <pc:spChg chg="mod">
          <ac:chgData name="bruno zwaenepoel" userId="0216e31b1f9a53ba" providerId="LiveId" clId="{C3057897-B875-42AE-9C2E-F76BEE5937A8}" dt="2023-02-01T15:53:54.049" v="988" actId="20577"/>
          <ac:spMkLst>
            <pc:docMk/>
            <pc:sldMk cId="3466740414" sldId="277"/>
            <ac:spMk id="2" creationId="{636E9BDE-DC28-C984-51DC-E4A942408D4E}"/>
          </ac:spMkLst>
        </pc:spChg>
      </pc:sldChg>
    </pc:docChg>
  </pc:docChgLst>
  <pc:docChgLst>
    <pc:chgData name="bruno zwaenepoel" userId="0216e31b1f9a53ba" providerId="Windows Live" clId="Web-{A3C43D4B-DEF4-407E-8DAB-5B131ADFF95B}"/>
    <pc:docChg chg="addSld modSld">
      <pc:chgData name="bruno zwaenepoel" userId="0216e31b1f9a53ba" providerId="Windows Live" clId="Web-{A3C43D4B-DEF4-407E-8DAB-5B131ADFF95B}" dt="2023-03-15T05:56:30.098" v="921" actId="20577"/>
      <pc:docMkLst>
        <pc:docMk/>
      </pc:docMkLst>
      <pc:sldChg chg="modSp">
        <pc:chgData name="bruno zwaenepoel" userId="0216e31b1f9a53ba" providerId="Windows Live" clId="Web-{A3C43D4B-DEF4-407E-8DAB-5B131ADFF95B}" dt="2023-03-15T05:49:08.751" v="848" actId="20577"/>
        <pc:sldMkLst>
          <pc:docMk/>
          <pc:sldMk cId="2915398077" sldId="260"/>
        </pc:sldMkLst>
        <pc:spChg chg="mod">
          <ac:chgData name="bruno zwaenepoel" userId="0216e31b1f9a53ba" providerId="Windows Live" clId="Web-{A3C43D4B-DEF4-407E-8DAB-5B131ADFF95B}" dt="2023-03-15T05:49:08.751" v="848" actId="20577"/>
          <ac:spMkLst>
            <pc:docMk/>
            <pc:sldMk cId="2915398077" sldId="260"/>
            <ac:spMk id="3" creationId="{0F8D7E68-5A95-016B-B169-B404C7FA920E}"/>
          </ac:spMkLst>
        </pc:spChg>
      </pc:sldChg>
      <pc:sldChg chg="modSp">
        <pc:chgData name="bruno zwaenepoel" userId="0216e31b1f9a53ba" providerId="Windows Live" clId="Web-{A3C43D4B-DEF4-407E-8DAB-5B131ADFF95B}" dt="2023-03-15T05:52:16.884" v="904" actId="20577"/>
        <pc:sldMkLst>
          <pc:docMk/>
          <pc:sldMk cId="791606004" sldId="261"/>
        </pc:sldMkLst>
        <pc:spChg chg="mod">
          <ac:chgData name="bruno zwaenepoel" userId="0216e31b1f9a53ba" providerId="Windows Live" clId="Web-{A3C43D4B-DEF4-407E-8DAB-5B131ADFF95B}" dt="2023-03-15T05:49:18.407" v="852" actId="20577"/>
          <ac:spMkLst>
            <pc:docMk/>
            <pc:sldMk cId="791606004" sldId="261"/>
            <ac:spMk id="2" creationId="{27707091-B745-C53D-23DB-271F7FE3DFFB}"/>
          </ac:spMkLst>
        </pc:spChg>
        <pc:spChg chg="mod">
          <ac:chgData name="bruno zwaenepoel" userId="0216e31b1f9a53ba" providerId="Windows Live" clId="Web-{A3C43D4B-DEF4-407E-8DAB-5B131ADFF95B}" dt="2023-03-15T05:52:16.884" v="904" actId="20577"/>
          <ac:spMkLst>
            <pc:docMk/>
            <pc:sldMk cId="791606004" sldId="261"/>
            <ac:spMk id="3" creationId="{E31CD99A-75A6-20F0-93C0-095968531754}"/>
          </ac:spMkLst>
        </pc:spChg>
      </pc:sldChg>
      <pc:sldChg chg="modSp">
        <pc:chgData name="bruno zwaenepoel" userId="0216e31b1f9a53ba" providerId="Windows Live" clId="Web-{A3C43D4B-DEF4-407E-8DAB-5B131ADFF95B}" dt="2023-03-15T05:52:48.463" v="908" actId="20577"/>
        <pc:sldMkLst>
          <pc:docMk/>
          <pc:sldMk cId="3836303828" sldId="262"/>
        </pc:sldMkLst>
        <pc:spChg chg="mod">
          <ac:chgData name="bruno zwaenepoel" userId="0216e31b1f9a53ba" providerId="Windows Live" clId="Web-{A3C43D4B-DEF4-407E-8DAB-5B131ADFF95B}" dt="2023-03-15T05:52:48.463" v="908" actId="20577"/>
          <ac:spMkLst>
            <pc:docMk/>
            <pc:sldMk cId="3836303828" sldId="262"/>
            <ac:spMk id="2" creationId="{F5C7D3E7-E8ED-BE4F-3659-BCF3247DFB59}"/>
          </ac:spMkLst>
        </pc:spChg>
      </pc:sldChg>
      <pc:sldChg chg="modSp">
        <pc:chgData name="bruno zwaenepoel" userId="0216e31b1f9a53ba" providerId="Windows Live" clId="Web-{A3C43D4B-DEF4-407E-8DAB-5B131ADFF95B}" dt="2023-03-15T05:53:05.948" v="912" actId="20577"/>
        <pc:sldMkLst>
          <pc:docMk/>
          <pc:sldMk cId="1505212272" sldId="263"/>
        </pc:sldMkLst>
        <pc:spChg chg="mod">
          <ac:chgData name="bruno zwaenepoel" userId="0216e31b1f9a53ba" providerId="Windows Live" clId="Web-{A3C43D4B-DEF4-407E-8DAB-5B131ADFF95B}" dt="2023-03-15T05:53:05.948" v="912" actId="20577"/>
          <ac:spMkLst>
            <pc:docMk/>
            <pc:sldMk cId="1505212272" sldId="263"/>
            <ac:spMk id="2" creationId="{3F710566-2123-E9D0-211F-2463594D2F44}"/>
          </ac:spMkLst>
        </pc:spChg>
      </pc:sldChg>
      <pc:sldChg chg="modSp">
        <pc:chgData name="bruno zwaenepoel" userId="0216e31b1f9a53ba" providerId="Windows Live" clId="Web-{A3C43D4B-DEF4-407E-8DAB-5B131ADFF95B}" dt="2023-03-15T05:53:42.747" v="916" actId="20577"/>
        <pc:sldMkLst>
          <pc:docMk/>
          <pc:sldMk cId="2243081010" sldId="267"/>
        </pc:sldMkLst>
        <pc:spChg chg="mod">
          <ac:chgData name="bruno zwaenepoel" userId="0216e31b1f9a53ba" providerId="Windows Live" clId="Web-{A3C43D4B-DEF4-407E-8DAB-5B131ADFF95B}" dt="2023-03-15T05:53:42.747" v="916" actId="20577"/>
          <ac:spMkLst>
            <pc:docMk/>
            <pc:sldMk cId="2243081010" sldId="267"/>
            <ac:spMk id="2" creationId="{953E1545-8D74-12E8-79F5-EDFACEB9EDCE}"/>
          </ac:spMkLst>
        </pc:spChg>
      </pc:sldChg>
      <pc:sldChg chg="modSp">
        <pc:chgData name="bruno zwaenepoel" userId="0216e31b1f9a53ba" providerId="Windows Live" clId="Web-{A3C43D4B-DEF4-407E-8DAB-5B131ADFF95B}" dt="2023-03-15T04:56:46.355" v="171" actId="20577"/>
        <pc:sldMkLst>
          <pc:docMk/>
          <pc:sldMk cId="3357010500" sldId="271"/>
        </pc:sldMkLst>
        <pc:spChg chg="mod">
          <ac:chgData name="bruno zwaenepoel" userId="0216e31b1f9a53ba" providerId="Windows Live" clId="Web-{A3C43D4B-DEF4-407E-8DAB-5B131ADFF95B}" dt="2023-03-15T04:56:46.355" v="171" actId="20577"/>
          <ac:spMkLst>
            <pc:docMk/>
            <pc:sldMk cId="3357010500" sldId="271"/>
            <ac:spMk id="3" creationId="{C2CC2E18-5672-8D1D-9673-84C20AF295F7}"/>
          </ac:spMkLst>
        </pc:spChg>
      </pc:sldChg>
      <pc:sldChg chg="modSp">
        <pc:chgData name="bruno zwaenepoel" userId="0216e31b1f9a53ba" providerId="Windows Live" clId="Web-{A3C43D4B-DEF4-407E-8DAB-5B131ADFF95B}" dt="2023-03-15T05:01:09.784" v="276" actId="20577"/>
        <pc:sldMkLst>
          <pc:docMk/>
          <pc:sldMk cId="4147623610" sldId="272"/>
        </pc:sldMkLst>
        <pc:spChg chg="mod">
          <ac:chgData name="bruno zwaenepoel" userId="0216e31b1f9a53ba" providerId="Windows Live" clId="Web-{A3C43D4B-DEF4-407E-8DAB-5B131ADFF95B}" dt="2023-03-15T05:01:09.784" v="276" actId="20577"/>
          <ac:spMkLst>
            <pc:docMk/>
            <pc:sldMk cId="4147623610" sldId="272"/>
            <ac:spMk id="3" creationId="{965D55F1-C7CA-CC7D-3446-E78FA7D32A6E}"/>
          </ac:spMkLst>
        </pc:spChg>
      </pc:sldChg>
      <pc:sldChg chg="modSp">
        <pc:chgData name="bruno zwaenepoel" userId="0216e31b1f9a53ba" providerId="Windows Live" clId="Web-{A3C43D4B-DEF4-407E-8DAB-5B131ADFF95B}" dt="2023-03-15T05:56:30.098" v="921" actId="20577"/>
        <pc:sldMkLst>
          <pc:docMk/>
          <pc:sldMk cId="1798484692" sldId="273"/>
        </pc:sldMkLst>
        <pc:spChg chg="mod">
          <ac:chgData name="bruno zwaenepoel" userId="0216e31b1f9a53ba" providerId="Windows Live" clId="Web-{A3C43D4B-DEF4-407E-8DAB-5B131ADFF95B}" dt="2023-03-15T05:56:30.098" v="921" actId="20577"/>
          <ac:spMkLst>
            <pc:docMk/>
            <pc:sldMk cId="1798484692" sldId="273"/>
            <ac:spMk id="3" creationId="{889F09D0-12FB-4A31-B6F7-3E961376415B}"/>
          </ac:spMkLst>
        </pc:spChg>
      </pc:sldChg>
      <pc:sldChg chg="modSp">
        <pc:chgData name="bruno zwaenepoel" userId="0216e31b1f9a53ba" providerId="Windows Live" clId="Web-{A3C43D4B-DEF4-407E-8DAB-5B131ADFF95B}" dt="2023-03-15T05:11:12.828" v="413" actId="20577"/>
        <pc:sldMkLst>
          <pc:docMk/>
          <pc:sldMk cId="1523884284" sldId="274"/>
        </pc:sldMkLst>
        <pc:spChg chg="mod">
          <ac:chgData name="bruno zwaenepoel" userId="0216e31b1f9a53ba" providerId="Windows Live" clId="Web-{A3C43D4B-DEF4-407E-8DAB-5B131ADFF95B}" dt="2023-03-15T05:11:12.828" v="413" actId="20577"/>
          <ac:spMkLst>
            <pc:docMk/>
            <pc:sldMk cId="1523884284" sldId="274"/>
            <ac:spMk id="3" creationId="{5E0448A8-49CF-DDD5-C0D1-76F0B3045E12}"/>
          </ac:spMkLst>
        </pc:spChg>
      </pc:sldChg>
      <pc:sldChg chg="modSp">
        <pc:chgData name="bruno zwaenepoel" userId="0216e31b1f9a53ba" providerId="Windows Live" clId="Web-{A3C43D4B-DEF4-407E-8DAB-5B131ADFF95B}" dt="2023-03-15T05:16:57.874" v="516" actId="20577"/>
        <pc:sldMkLst>
          <pc:docMk/>
          <pc:sldMk cId="3187087477" sldId="275"/>
        </pc:sldMkLst>
        <pc:spChg chg="mod">
          <ac:chgData name="bruno zwaenepoel" userId="0216e31b1f9a53ba" providerId="Windows Live" clId="Web-{A3C43D4B-DEF4-407E-8DAB-5B131ADFF95B}" dt="2023-03-15T05:16:57.874" v="516" actId="20577"/>
          <ac:spMkLst>
            <pc:docMk/>
            <pc:sldMk cId="3187087477" sldId="275"/>
            <ac:spMk id="3" creationId="{E2683081-1342-A2F1-B0C4-C172BDF17165}"/>
          </ac:spMkLst>
        </pc:spChg>
      </pc:sldChg>
      <pc:sldChg chg="modSp">
        <pc:chgData name="bruno zwaenepoel" userId="0216e31b1f9a53ba" providerId="Windows Live" clId="Web-{A3C43D4B-DEF4-407E-8DAB-5B131ADFF95B}" dt="2023-03-15T05:20:18.935" v="612" actId="20577"/>
        <pc:sldMkLst>
          <pc:docMk/>
          <pc:sldMk cId="2304714784" sldId="276"/>
        </pc:sldMkLst>
        <pc:spChg chg="mod">
          <ac:chgData name="bruno zwaenepoel" userId="0216e31b1f9a53ba" providerId="Windows Live" clId="Web-{A3C43D4B-DEF4-407E-8DAB-5B131ADFF95B}" dt="2023-03-15T05:20:18.935" v="612" actId="20577"/>
          <ac:spMkLst>
            <pc:docMk/>
            <pc:sldMk cId="2304714784" sldId="276"/>
            <ac:spMk id="3" creationId="{E706E35C-C446-F602-9A42-FE7B4CD184C6}"/>
          </ac:spMkLst>
        </pc:spChg>
      </pc:sldChg>
      <pc:sldChg chg="modSp">
        <pc:chgData name="bruno zwaenepoel" userId="0216e31b1f9a53ba" providerId="Windows Live" clId="Web-{A3C43D4B-DEF4-407E-8DAB-5B131ADFF95B}" dt="2023-03-15T05:39:44.533" v="713" actId="20577"/>
        <pc:sldMkLst>
          <pc:docMk/>
          <pc:sldMk cId="3466740414" sldId="277"/>
        </pc:sldMkLst>
        <pc:spChg chg="mod">
          <ac:chgData name="bruno zwaenepoel" userId="0216e31b1f9a53ba" providerId="Windows Live" clId="Web-{A3C43D4B-DEF4-407E-8DAB-5B131ADFF95B}" dt="2023-03-15T05:39:44.533" v="713" actId="20577"/>
          <ac:spMkLst>
            <pc:docMk/>
            <pc:sldMk cId="3466740414" sldId="277"/>
            <ac:spMk id="3" creationId="{1968A0A3-DB60-37E8-D04D-7AA1DEDD6EFA}"/>
          </ac:spMkLst>
        </pc:spChg>
      </pc:sldChg>
      <pc:sldChg chg="modSp add replId">
        <pc:chgData name="bruno zwaenepoel" userId="0216e31b1f9a53ba" providerId="Windows Live" clId="Web-{A3C43D4B-DEF4-407E-8DAB-5B131ADFF95B}" dt="2023-03-15T05:43:44.408" v="787" actId="20577"/>
        <pc:sldMkLst>
          <pc:docMk/>
          <pc:sldMk cId="2388736310" sldId="278"/>
        </pc:sldMkLst>
        <pc:spChg chg="mod">
          <ac:chgData name="bruno zwaenepoel" userId="0216e31b1f9a53ba" providerId="Windows Live" clId="Web-{A3C43D4B-DEF4-407E-8DAB-5B131ADFF95B}" dt="2023-03-15T05:43:44.408" v="787" actId="20577"/>
          <ac:spMkLst>
            <pc:docMk/>
            <pc:sldMk cId="2388736310" sldId="278"/>
            <ac:spMk id="3" creationId="{1968A0A3-DB60-37E8-D04D-7AA1DEDD6EFA}"/>
          </ac:spMkLst>
        </pc:spChg>
      </pc:sldChg>
    </pc:docChg>
  </pc:docChgLst>
  <pc:docChgLst>
    <pc:chgData name="Eline Frencken" userId="45c9b7e6-3ec9-41ae-933d-da11c851866d" providerId="ADAL" clId="{2BC44DDD-7D3C-4A01-A1E0-76BA7A8F57DE}"/>
    <pc:docChg chg="custSel modSld modMainMaster">
      <pc:chgData name="Eline Frencken" userId="45c9b7e6-3ec9-41ae-933d-da11c851866d" providerId="ADAL" clId="{2BC44DDD-7D3C-4A01-A1E0-76BA7A8F57DE}" dt="2023-03-16T13:39:47.933" v="580" actId="14100"/>
      <pc:docMkLst>
        <pc:docMk/>
      </pc:docMkLst>
      <pc:sldChg chg="modSp mod">
        <pc:chgData name="Eline Frencken" userId="45c9b7e6-3ec9-41ae-933d-da11c851866d" providerId="ADAL" clId="{2BC44DDD-7D3C-4A01-A1E0-76BA7A8F57DE}" dt="2023-03-16T13:29:40.195" v="264" actId="20577"/>
        <pc:sldMkLst>
          <pc:docMk/>
          <pc:sldMk cId="3659109207" sldId="257"/>
        </pc:sldMkLst>
        <pc:spChg chg="mod">
          <ac:chgData name="Eline Frencken" userId="45c9b7e6-3ec9-41ae-933d-da11c851866d" providerId="ADAL" clId="{2BC44DDD-7D3C-4A01-A1E0-76BA7A8F57DE}" dt="2023-03-16T13:29:40.195" v="264" actId="20577"/>
          <ac:spMkLst>
            <pc:docMk/>
            <pc:sldMk cId="3659109207" sldId="257"/>
            <ac:spMk id="2" creationId="{CC612981-0EAB-CF92-D0AD-28326FC49A32}"/>
          </ac:spMkLst>
        </pc:spChg>
        <pc:spChg chg="mod">
          <ac:chgData name="Eline Frencken" userId="45c9b7e6-3ec9-41ae-933d-da11c851866d" providerId="ADAL" clId="{2BC44DDD-7D3C-4A01-A1E0-76BA7A8F57DE}" dt="2023-03-16T13:29:09.983" v="247" actId="20577"/>
          <ac:spMkLst>
            <pc:docMk/>
            <pc:sldMk cId="3659109207" sldId="257"/>
            <ac:spMk id="3" creationId="{9485B355-8910-B258-2514-9740279E5D79}"/>
          </ac:spMkLst>
        </pc:spChg>
      </pc:sldChg>
      <pc:sldChg chg="modSp mod">
        <pc:chgData name="Eline Frencken" userId="45c9b7e6-3ec9-41ae-933d-da11c851866d" providerId="ADAL" clId="{2BC44DDD-7D3C-4A01-A1E0-76BA7A8F57DE}" dt="2023-03-16T13:29:29.767" v="256" actId="20577"/>
        <pc:sldMkLst>
          <pc:docMk/>
          <pc:sldMk cId="636938257" sldId="258"/>
        </pc:sldMkLst>
        <pc:spChg chg="mod">
          <ac:chgData name="Eline Frencken" userId="45c9b7e6-3ec9-41ae-933d-da11c851866d" providerId="ADAL" clId="{2BC44DDD-7D3C-4A01-A1E0-76BA7A8F57DE}" dt="2023-03-16T13:29:22.903" v="254" actId="20577"/>
          <ac:spMkLst>
            <pc:docMk/>
            <pc:sldMk cId="636938257" sldId="258"/>
            <ac:spMk id="2" creationId="{B345ADE8-47F3-9278-F80A-685F40E5840F}"/>
          </ac:spMkLst>
        </pc:spChg>
        <pc:spChg chg="mod">
          <ac:chgData name="Eline Frencken" userId="45c9b7e6-3ec9-41ae-933d-da11c851866d" providerId="ADAL" clId="{2BC44DDD-7D3C-4A01-A1E0-76BA7A8F57DE}" dt="2023-03-16T13:29:29.767" v="256" actId="20577"/>
          <ac:spMkLst>
            <pc:docMk/>
            <pc:sldMk cId="636938257" sldId="258"/>
            <ac:spMk id="3" creationId="{75F9651C-773B-3988-0B60-1CC24FA5091A}"/>
          </ac:spMkLst>
        </pc:spChg>
      </pc:sldChg>
      <pc:sldChg chg="modSp mod">
        <pc:chgData name="Eline Frencken" userId="45c9b7e6-3ec9-41ae-933d-da11c851866d" providerId="ADAL" clId="{2BC44DDD-7D3C-4A01-A1E0-76BA7A8F57DE}" dt="2023-03-16T13:31:10.162" v="275" actId="20577"/>
        <pc:sldMkLst>
          <pc:docMk/>
          <pc:sldMk cId="2915398077" sldId="260"/>
        </pc:sldMkLst>
        <pc:spChg chg="mod">
          <ac:chgData name="Eline Frencken" userId="45c9b7e6-3ec9-41ae-933d-da11c851866d" providerId="ADAL" clId="{2BC44DDD-7D3C-4A01-A1E0-76BA7A8F57DE}" dt="2023-03-16T13:29:46.489" v="267" actId="20577"/>
          <ac:spMkLst>
            <pc:docMk/>
            <pc:sldMk cId="2915398077" sldId="260"/>
            <ac:spMk id="2" creationId="{33E40AD4-3145-6066-D1CB-BEBFC2B8255C}"/>
          </ac:spMkLst>
        </pc:spChg>
        <pc:spChg chg="mod">
          <ac:chgData name="Eline Frencken" userId="45c9b7e6-3ec9-41ae-933d-da11c851866d" providerId="ADAL" clId="{2BC44DDD-7D3C-4A01-A1E0-76BA7A8F57DE}" dt="2023-03-16T13:31:10.162" v="275" actId="20577"/>
          <ac:spMkLst>
            <pc:docMk/>
            <pc:sldMk cId="2915398077" sldId="260"/>
            <ac:spMk id="3" creationId="{0F8D7E68-5A95-016B-B169-B404C7FA920E}"/>
          </ac:spMkLst>
        </pc:spChg>
      </pc:sldChg>
      <pc:sldChg chg="delSp modSp mod">
        <pc:chgData name="Eline Frencken" userId="45c9b7e6-3ec9-41ae-933d-da11c851866d" providerId="ADAL" clId="{2BC44DDD-7D3C-4A01-A1E0-76BA7A8F57DE}" dt="2023-03-16T13:31:54.588" v="305" actId="14100"/>
        <pc:sldMkLst>
          <pc:docMk/>
          <pc:sldMk cId="791606004" sldId="261"/>
        </pc:sldMkLst>
        <pc:spChg chg="del mod">
          <ac:chgData name="Eline Frencken" userId="45c9b7e6-3ec9-41ae-933d-da11c851866d" providerId="ADAL" clId="{2BC44DDD-7D3C-4A01-A1E0-76BA7A8F57DE}" dt="2023-03-16T13:31:50.895" v="304" actId="478"/>
          <ac:spMkLst>
            <pc:docMk/>
            <pc:sldMk cId="791606004" sldId="261"/>
            <ac:spMk id="2" creationId="{27707091-B745-C53D-23DB-271F7FE3DFFB}"/>
          </ac:spMkLst>
        </pc:spChg>
        <pc:spChg chg="mod">
          <ac:chgData name="Eline Frencken" userId="45c9b7e6-3ec9-41ae-933d-da11c851866d" providerId="ADAL" clId="{2BC44DDD-7D3C-4A01-A1E0-76BA7A8F57DE}" dt="2023-03-16T13:31:54.588" v="305" actId="14100"/>
          <ac:spMkLst>
            <pc:docMk/>
            <pc:sldMk cId="791606004" sldId="261"/>
            <ac:spMk id="3" creationId="{E31CD99A-75A6-20F0-93C0-095968531754}"/>
          </ac:spMkLst>
        </pc:spChg>
      </pc:sldChg>
      <pc:sldChg chg="addSp delSp modSp mod">
        <pc:chgData name="Eline Frencken" userId="45c9b7e6-3ec9-41ae-933d-da11c851866d" providerId="ADAL" clId="{2BC44DDD-7D3C-4A01-A1E0-76BA7A8F57DE}" dt="2023-03-16T13:32:27.508" v="345" actId="113"/>
        <pc:sldMkLst>
          <pc:docMk/>
          <pc:sldMk cId="3836303828" sldId="262"/>
        </pc:sldMkLst>
        <pc:spChg chg="del mod">
          <ac:chgData name="Eline Frencken" userId="45c9b7e6-3ec9-41ae-933d-da11c851866d" providerId="ADAL" clId="{2BC44DDD-7D3C-4A01-A1E0-76BA7A8F57DE}" dt="2023-03-16T13:32:13.688" v="340" actId="478"/>
          <ac:spMkLst>
            <pc:docMk/>
            <pc:sldMk cId="3836303828" sldId="262"/>
            <ac:spMk id="2" creationId="{F5C7D3E7-E8ED-BE4F-3659-BCF3247DFB59}"/>
          </ac:spMkLst>
        </pc:spChg>
        <pc:spChg chg="mod">
          <ac:chgData name="Eline Frencken" userId="45c9b7e6-3ec9-41ae-933d-da11c851866d" providerId="ADAL" clId="{2BC44DDD-7D3C-4A01-A1E0-76BA7A8F57DE}" dt="2023-03-16T13:32:27.508" v="345" actId="113"/>
          <ac:spMkLst>
            <pc:docMk/>
            <pc:sldMk cId="3836303828" sldId="262"/>
            <ac:spMk id="3" creationId="{0D1FC722-0D44-293C-2E67-2BD5FB97C9B0}"/>
          </ac:spMkLst>
        </pc:spChg>
        <pc:spChg chg="add del mod">
          <ac:chgData name="Eline Frencken" userId="45c9b7e6-3ec9-41ae-933d-da11c851866d" providerId="ADAL" clId="{2BC44DDD-7D3C-4A01-A1E0-76BA7A8F57DE}" dt="2023-03-16T13:32:19.849" v="342" actId="478"/>
          <ac:spMkLst>
            <pc:docMk/>
            <pc:sldMk cId="3836303828" sldId="262"/>
            <ac:spMk id="5" creationId="{1175A131-1CC1-7695-3DF9-3A1FC3AEBA6D}"/>
          </ac:spMkLst>
        </pc:spChg>
      </pc:sldChg>
      <pc:sldChg chg="modSp mod">
        <pc:chgData name="Eline Frencken" userId="45c9b7e6-3ec9-41ae-933d-da11c851866d" providerId="ADAL" clId="{2BC44DDD-7D3C-4A01-A1E0-76BA7A8F57DE}" dt="2023-03-16T13:32:51.394" v="360" actId="1076"/>
        <pc:sldMkLst>
          <pc:docMk/>
          <pc:sldMk cId="1505212272" sldId="263"/>
        </pc:sldMkLst>
        <pc:spChg chg="mod">
          <ac:chgData name="Eline Frencken" userId="45c9b7e6-3ec9-41ae-933d-da11c851866d" providerId="ADAL" clId="{2BC44DDD-7D3C-4A01-A1E0-76BA7A8F57DE}" dt="2023-03-16T13:32:51.394" v="360" actId="1076"/>
          <ac:spMkLst>
            <pc:docMk/>
            <pc:sldMk cId="1505212272" sldId="263"/>
            <ac:spMk id="2" creationId="{3F710566-2123-E9D0-211F-2463594D2F44}"/>
          </ac:spMkLst>
        </pc:spChg>
      </pc:sldChg>
      <pc:sldChg chg="addSp delSp modSp mod">
        <pc:chgData name="Eline Frencken" userId="45c9b7e6-3ec9-41ae-933d-da11c851866d" providerId="ADAL" clId="{2BC44DDD-7D3C-4A01-A1E0-76BA7A8F57DE}" dt="2023-03-16T13:34:38.424" v="432" actId="27636"/>
        <pc:sldMkLst>
          <pc:docMk/>
          <pc:sldMk cId="2496830721" sldId="264"/>
        </pc:sldMkLst>
        <pc:spChg chg="del">
          <ac:chgData name="Eline Frencken" userId="45c9b7e6-3ec9-41ae-933d-da11c851866d" providerId="ADAL" clId="{2BC44DDD-7D3C-4A01-A1E0-76BA7A8F57DE}" dt="2023-03-16T13:34:34.384" v="429" actId="478"/>
          <ac:spMkLst>
            <pc:docMk/>
            <pc:sldMk cId="2496830721" sldId="264"/>
            <ac:spMk id="2" creationId="{CFC54A05-6BC4-9D33-DBA0-3294BDDD1CB5}"/>
          </ac:spMkLst>
        </pc:spChg>
        <pc:spChg chg="mod">
          <ac:chgData name="Eline Frencken" userId="45c9b7e6-3ec9-41ae-933d-da11c851866d" providerId="ADAL" clId="{2BC44DDD-7D3C-4A01-A1E0-76BA7A8F57DE}" dt="2023-03-16T13:34:38.424" v="432" actId="27636"/>
          <ac:spMkLst>
            <pc:docMk/>
            <pc:sldMk cId="2496830721" sldId="264"/>
            <ac:spMk id="3" creationId="{485017D4-C6F3-14C0-1BC4-8693A3F0B3D4}"/>
          </ac:spMkLst>
        </pc:spChg>
        <pc:spChg chg="add del mod">
          <ac:chgData name="Eline Frencken" userId="45c9b7e6-3ec9-41ae-933d-da11c851866d" providerId="ADAL" clId="{2BC44DDD-7D3C-4A01-A1E0-76BA7A8F57DE}" dt="2023-03-16T13:34:35.864" v="430" actId="478"/>
          <ac:spMkLst>
            <pc:docMk/>
            <pc:sldMk cId="2496830721" sldId="264"/>
            <ac:spMk id="5" creationId="{6816B14B-FC68-421C-2C4A-A837AFAD2191}"/>
          </ac:spMkLst>
        </pc:spChg>
      </pc:sldChg>
      <pc:sldChg chg="delSp modSp mod">
        <pc:chgData name="Eline Frencken" userId="45c9b7e6-3ec9-41ae-933d-da11c851866d" providerId="ADAL" clId="{2BC44DDD-7D3C-4A01-A1E0-76BA7A8F57DE}" dt="2023-03-16T13:34:25.769" v="428" actId="113"/>
        <pc:sldMkLst>
          <pc:docMk/>
          <pc:sldMk cId="1777140603" sldId="265"/>
        </pc:sldMkLst>
        <pc:spChg chg="del mod">
          <ac:chgData name="Eline Frencken" userId="45c9b7e6-3ec9-41ae-933d-da11c851866d" providerId="ADAL" clId="{2BC44DDD-7D3C-4A01-A1E0-76BA7A8F57DE}" dt="2023-03-16T13:34:01.187" v="363" actId="478"/>
          <ac:spMkLst>
            <pc:docMk/>
            <pc:sldMk cId="1777140603" sldId="265"/>
            <ac:spMk id="2" creationId="{CFC54A05-6BC4-9D33-DBA0-3294BDDD1CB5}"/>
          </ac:spMkLst>
        </pc:spChg>
        <pc:spChg chg="mod">
          <ac:chgData name="Eline Frencken" userId="45c9b7e6-3ec9-41ae-933d-da11c851866d" providerId="ADAL" clId="{2BC44DDD-7D3C-4A01-A1E0-76BA7A8F57DE}" dt="2023-03-16T13:34:25.769" v="428" actId="113"/>
          <ac:spMkLst>
            <pc:docMk/>
            <pc:sldMk cId="1777140603" sldId="265"/>
            <ac:spMk id="3" creationId="{485017D4-C6F3-14C0-1BC4-8693A3F0B3D4}"/>
          </ac:spMkLst>
        </pc:spChg>
      </pc:sldChg>
      <pc:sldChg chg="addSp delSp modSp mod">
        <pc:chgData name="Eline Frencken" userId="45c9b7e6-3ec9-41ae-933d-da11c851866d" providerId="ADAL" clId="{2BC44DDD-7D3C-4A01-A1E0-76BA7A8F57DE}" dt="2023-03-16T13:34:52.194" v="435" actId="14100"/>
        <pc:sldMkLst>
          <pc:docMk/>
          <pc:sldMk cId="2658465244" sldId="266"/>
        </pc:sldMkLst>
        <pc:spChg chg="del">
          <ac:chgData name="Eline Frencken" userId="45c9b7e6-3ec9-41ae-933d-da11c851866d" providerId="ADAL" clId="{2BC44DDD-7D3C-4A01-A1E0-76BA7A8F57DE}" dt="2023-03-16T13:34:42.199" v="433" actId="478"/>
          <ac:spMkLst>
            <pc:docMk/>
            <pc:sldMk cId="2658465244" sldId="266"/>
            <ac:spMk id="2" creationId="{CFC54A05-6BC4-9D33-DBA0-3294BDDD1CB5}"/>
          </ac:spMkLst>
        </pc:spChg>
        <pc:spChg chg="mod">
          <ac:chgData name="Eline Frencken" userId="45c9b7e6-3ec9-41ae-933d-da11c851866d" providerId="ADAL" clId="{2BC44DDD-7D3C-4A01-A1E0-76BA7A8F57DE}" dt="2023-03-16T13:34:52.194" v="435" actId="14100"/>
          <ac:spMkLst>
            <pc:docMk/>
            <pc:sldMk cId="2658465244" sldId="266"/>
            <ac:spMk id="3" creationId="{485017D4-C6F3-14C0-1BC4-8693A3F0B3D4}"/>
          </ac:spMkLst>
        </pc:spChg>
        <pc:spChg chg="add del mod">
          <ac:chgData name="Eline Frencken" userId="45c9b7e6-3ec9-41ae-933d-da11c851866d" providerId="ADAL" clId="{2BC44DDD-7D3C-4A01-A1E0-76BA7A8F57DE}" dt="2023-03-16T13:34:45.503" v="434" actId="478"/>
          <ac:spMkLst>
            <pc:docMk/>
            <pc:sldMk cId="2658465244" sldId="266"/>
            <ac:spMk id="5" creationId="{AFEECF49-FA41-8A69-E217-461E230E9301}"/>
          </ac:spMkLst>
        </pc:spChg>
      </pc:sldChg>
      <pc:sldChg chg="addSp delSp modSp mod">
        <pc:chgData name="Eline Frencken" userId="45c9b7e6-3ec9-41ae-933d-da11c851866d" providerId="ADAL" clId="{2BC44DDD-7D3C-4A01-A1E0-76BA7A8F57DE}" dt="2023-03-16T13:35:26.499" v="472" actId="403"/>
        <pc:sldMkLst>
          <pc:docMk/>
          <pc:sldMk cId="2243081010" sldId="267"/>
        </pc:sldMkLst>
        <pc:spChg chg="del">
          <ac:chgData name="Eline Frencken" userId="45c9b7e6-3ec9-41ae-933d-da11c851866d" providerId="ADAL" clId="{2BC44DDD-7D3C-4A01-A1E0-76BA7A8F57DE}" dt="2023-03-16T13:35:16.224" v="469" actId="478"/>
          <ac:spMkLst>
            <pc:docMk/>
            <pc:sldMk cId="2243081010" sldId="267"/>
            <ac:spMk id="2" creationId="{953E1545-8D74-12E8-79F5-EDFACEB9EDCE}"/>
          </ac:spMkLst>
        </pc:spChg>
        <pc:spChg chg="mod">
          <ac:chgData name="Eline Frencken" userId="45c9b7e6-3ec9-41ae-933d-da11c851866d" providerId="ADAL" clId="{2BC44DDD-7D3C-4A01-A1E0-76BA7A8F57DE}" dt="2023-03-16T13:35:26.499" v="472" actId="403"/>
          <ac:spMkLst>
            <pc:docMk/>
            <pc:sldMk cId="2243081010" sldId="267"/>
            <ac:spMk id="3" creationId="{BEACD41F-6BA3-922B-9592-6D6C1C013BC3}"/>
          </ac:spMkLst>
        </pc:spChg>
        <pc:spChg chg="add del mod">
          <ac:chgData name="Eline Frencken" userId="45c9b7e6-3ec9-41ae-933d-da11c851866d" providerId="ADAL" clId="{2BC44DDD-7D3C-4A01-A1E0-76BA7A8F57DE}" dt="2023-03-16T13:35:19.617" v="470" actId="478"/>
          <ac:spMkLst>
            <pc:docMk/>
            <pc:sldMk cId="2243081010" sldId="267"/>
            <ac:spMk id="5" creationId="{417864A9-6205-B3C7-6060-651F8A077F6D}"/>
          </ac:spMkLst>
        </pc:spChg>
      </pc:sldChg>
      <pc:sldChg chg="modSp mod">
        <pc:chgData name="Eline Frencken" userId="45c9b7e6-3ec9-41ae-933d-da11c851866d" providerId="ADAL" clId="{2BC44DDD-7D3C-4A01-A1E0-76BA7A8F57DE}" dt="2023-03-16T13:36:29.716" v="484" actId="20577"/>
        <pc:sldMkLst>
          <pc:docMk/>
          <pc:sldMk cId="2193091823" sldId="269"/>
        </pc:sldMkLst>
        <pc:spChg chg="mod">
          <ac:chgData name="Eline Frencken" userId="45c9b7e6-3ec9-41ae-933d-da11c851866d" providerId="ADAL" clId="{2BC44DDD-7D3C-4A01-A1E0-76BA7A8F57DE}" dt="2023-03-16T13:36:29.716" v="484" actId="20577"/>
          <ac:spMkLst>
            <pc:docMk/>
            <pc:sldMk cId="2193091823" sldId="269"/>
            <ac:spMk id="3" creationId="{0C428EC7-1B53-CE06-5B5E-A5140427B009}"/>
          </ac:spMkLst>
        </pc:spChg>
      </pc:sldChg>
      <pc:sldChg chg="modSp mod">
        <pc:chgData name="Eline Frencken" userId="45c9b7e6-3ec9-41ae-933d-da11c851866d" providerId="ADAL" clId="{2BC44DDD-7D3C-4A01-A1E0-76BA7A8F57DE}" dt="2023-03-16T13:38:52.776" v="545" actId="20577"/>
        <pc:sldMkLst>
          <pc:docMk/>
          <pc:sldMk cId="2788877189" sldId="270"/>
        </pc:sldMkLst>
        <pc:spChg chg="mod">
          <ac:chgData name="Eline Frencken" userId="45c9b7e6-3ec9-41ae-933d-da11c851866d" providerId="ADAL" clId="{2BC44DDD-7D3C-4A01-A1E0-76BA7A8F57DE}" dt="2023-03-16T13:38:52.776" v="545" actId="20577"/>
          <ac:spMkLst>
            <pc:docMk/>
            <pc:sldMk cId="2788877189" sldId="270"/>
            <ac:spMk id="2" creationId="{FDD70318-0292-C204-C03D-9A8612E5D45F}"/>
          </ac:spMkLst>
        </pc:spChg>
      </pc:sldChg>
      <pc:sldChg chg="modSp mod">
        <pc:chgData name="Eline Frencken" userId="45c9b7e6-3ec9-41ae-933d-da11c851866d" providerId="ADAL" clId="{2BC44DDD-7D3C-4A01-A1E0-76BA7A8F57DE}" dt="2023-03-16T13:38:57.666" v="546" actId="20577"/>
        <pc:sldMkLst>
          <pc:docMk/>
          <pc:sldMk cId="3357010500" sldId="271"/>
        </pc:sldMkLst>
        <pc:spChg chg="mod">
          <ac:chgData name="Eline Frencken" userId="45c9b7e6-3ec9-41ae-933d-da11c851866d" providerId="ADAL" clId="{2BC44DDD-7D3C-4A01-A1E0-76BA7A8F57DE}" dt="2023-03-16T13:38:57.666" v="546" actId="20577"/>
          <ac:spMkLst>
            <pc:docMk/>
            <pc:sldMk cId="3357010500" sldId="271"/>
            <ac:spMk id="2" creationId="{80B71AEE-FF57-EFBC-CD8B-B92056D0F5A4}"/>
          </ac:spMkLst>
        </pc:spChg>
        <pc:spChg chg="mod">
          <ac:chgData name="Eline Frencken" userId="45c9b7e6-3ec9-41ae-933d-da11c851866d" providerId="ADAL" clId="{2BC44DDD-7D3C-4A01-A1E0-76BA7A8F57DE}" dt="2023-03-16T10:00:07.519" v="129" actId="5793"/>
          <ac:spMkLst>
            <pc:docMk/>
            <pc:sldMk cId="3357010500" sldId="271"/>
            <ac:spMk id="3" creationId="{C2CC2E18-5672-8D1D-9673-84C20AF295F7}"/>
          </ac:spMkLst>
        </pc:spChg>
      </pc:sldChg>
      <pc:sldChg chg="modSp mod">
        <pc:chgData name="Eline Frencken" userId="45c9b7e6-3ec9-41ae-933d-da11c851866d" providerId="ADAL" clId="{2BC44DDD-7D3C-4A01-A1E0-76BA7A8F57DE}" dt="2023-03-16T13:39:00.888" v="547" actId="20577"/>
        <pc:sldMkLst>
          <pc:docMk/>
          <pc:sldMk cId="4147623610" sldId="272"/>
        </pc:sldMkLst>
        <pc:spChg chg="mod">
          <ac:chgData name="Eline Frencken" userId="45c9b7e6-3ec9-41ae-933d-da11c851866d" providerId="ADAL" clId="{2BC44DDD-7D3C-4A01-A1E0-76BA7A8F57DE}" dt="2023-03-16T13:39:00.888" v="547" actId="20577"/>
          <ac:spMkLst>
            <pc:docMk/>
            <pc:sldMk cId="4147623610" sldId="272"/>
            <ac:spMk id="2" creationId="{A44A6217-649A-8920-329A-0767DBF6EB2B}"/>
          </ac:spMkLst>
        </pc:spChg>
      </pc:sldChg>
      <pc:sldChg chg="modSp mod">
        <pc:chgData name="Eline Frencken" userId="45c9b7e6-3ec9-41ae-933d-da11c851866d" providerId="ADAL" clId="{2BC44DDD-7D3C-4A01-A1E0-76BA7A8F57DE}" dt="2023-03-16T13:39:11.963" v="555" actId="20577"/>
        <pc:sldMkLst>
          <pc:docMk/>
          <pc:sldMk cId="1798484692" sldId="273"/>
        </pc:sldMkLst>
        <pc:spChg chg="mod">
          <ac:chgData name="Eline Frencken" userId="45c9b7e6-3ec9-41ae-933d-da11c851866d" providerId="ADAL" clId="{2BC44DDD-7D3C-4A01-A1E0-76BA7A8F57DE}" dt="2023-03-16T13:39:11.963" v="555" actId="20577"/>
          <ac:spMkLst>
            <pc:docMk/>
            <pc:sldMk cId="1798484692" sldId="273"/>
            <ac:spMk id="2" creationId="{BEDA179E-7C92-7888-93F6-D46231932C5E}"/>
          </ac:spMkLst>
        </pc:spChg>
        <pc:spChg chg="mod">
          <ac:chgData name="Eline Frencken" userId="45c9b7e6-3ec9-41ae-933d-da11c851866d" providerId="ADAL" clId="{2BC44DDD-7D3C-4A01-A1E0-76BA7A8F57DE}" dt="2023-03-16T13:38:24.054" v="538" actId="27636"/>
          <ac:spMkLst>
            <pc:docMk/>
            <pc:sldMk cId="1798484692" sldId="273"/>
            <ac:spMk id="3" creationId="{889F09D0-12FB-4A31-B6F7-3E961376415B}"/>
          </ac:spMkLst>
        </pc:spChg>
      </pc:sldChg>
      <pc:sldChg chg="modSp mod">
        <pc:chgData name="Eline Frencken" userId="45c9b7e6-3ec9-41ae-933d-da11c851866d" providerId="ADAL" clId="{2BC44DDD-7D3C-4A01-A1E0-76BA7A8F57DE}" dt="2023-03-16T13:39:15.939" v="556" actId="20577"/>
        <pc:sldMkLst>
          <pc:docMk/>
          <pc:sldMk cId="1523884284" sldId="274"/>
        </pc:sldMkLst>
        <pc:spChg chg="mod">
          <ac:chgData name="Eline Frencken" userId="45c9b7e6-3ec9-41ae-933d-da11c851866d" providerId="ADAL" clId="{2BC44DDD-7D3C-4A01-A1E0-76BA7A8F57DE}" dt="2023-03-16T13:39:15.939" v="556" actId="20577"/>
          <ac:spMkLst>
            <pc:docMk/>
            <pc:sldMk cId="1523884284" sldId="274"/>
            <ac:spMk id="2" creationId="{2D0481E2-6FF2-E92F-B1FC-5C19ED68B190}"/>
          </ac:spMkLst>
        </pc:spChg>
      </pc:sldChg>
      <pc:sldChg chg="modSp mod">
        <pc:chgData name="Eline Frencken" userId="45c9b7e6-3ec9-41ae-933d-da11c851866d" providerId="ADAL" clId="{2BC44DDD-7D3C-4A01-A1E0-76BA7A8F57DE}" dt="2023-03-16T13:39:28.655" v="563" actId="20577"/>
        <pc:sldMkLst>
          <pc:docMk/>
          <pc:sldMk cId="3187087477" sldId="275"/>
        </pc:sldMkLst>
        <pc:spChg chg="mod">
          <ac:chgData name="Eline Frencken" userId="45c9b7e6-3ec9-41ae-933d-da11c851866d" providerId="ADAL" clId="{2BC44DDD-7D3C-4A01-A1E0-76BA7A8F57DE}" dt="2023-03-16T13:39:28.655" v="563" actId="20577"/>
          <ac:spMkLst>
            <pc:docMk/>
            <pc:sldMk cId="3187087477" sldId="275"/>
            <ac:spMk id="2" creationId="{EC0EEF86-98B3-D3AD-666A-730F2DD57A57}"/>
          </ac:spMkLst>
        </pc:spChg>
      </pc:sldChg>
      <pc:sldChg chg="modSp mod">
        <pc:chgData name="Eline Frencken" userId="45c9b7e6-3ec9-41ae-933d-da11c851866d" providerId="ADAL" clId="{2BC44DDD-7D3C-4A01-A1E0-76BA7A8F57DE}" dt="2023-03-16T13:39:33.080" v="570" actId="20577"/>
        <pc:sldMkLst>
          <pc:docMk/>
          <pc:sldMk cId="2304714784" sldId="276"/>
        </pc:sldMkLst>
        <pc:spChg chg="mod">
          <ac:chgData name="Eline Frencken" userId="45c9b7e6-3ec9-41ae-933d-da11c851866d" providerId="ADAL" clId="{2BC44DDD-7D3C-4A01-A1E0-76BA7A8F57DE}" dt="2023-03-16T13:39:33.080" v="570" actId="20577"/>
          <ac:spMkLst>
            <pc:docMk/>
            <pc:sldMk cId="2304714784" sldId="276"/>
            <ac:spMk id="2" creationId="{A6066C11-BEEA-77FD-B55B-0D54A9CA7B09}"/>
          </ac:spMkLst>
        </pc:spChg>
      </pc:sldChg>
      <pc:sldChg chg="modSp mod">
        <pc:chgData name="Eline Frencken" userId="45c9b7e6-3ec9-41ae-933d-da11c851866d" providerId="ADAL" clId="{2BC44DDD-7D3C-4A01-A1E0-76BA7A8F57DE}" dt="2023-03-16T13:39:37.602" v="577" actId="20577"/>
        <pc:sldMkLst>
          <pc:docMk/>
          <pc:sldMk cId="3466740414" sldId="277"/>
        </pc:sldMkLst>
        <pc:spChg chg="mod">
          <ac:chgData name="Eline Frencken" userId="45c9b7e6-3ec9-41ae-933d-da11c851866d" providerId="ADAL" clId="{2BC44DDD-7D3C-4A01-A1E0-76BA7A8F57DE}" dt="2023-03-16T13:39:37.602" v="577" actId="20577"/>
          <ac:spMkLst>
            <pc:docMk/>
            <pc:sldMk cId="3466740414" sldId="277"/>
            <ac:spMk id="2" creationId="{636E9BDE-DC28-C984-51DC-E4A942408D4E}"/>
          </ac:spMkLst>
        </pc:spChg>
      </pc:sldChg>
      <pc:sldChg chg="addSp delSp modSp mod">
        <pc:chgData name="Eline Frencken" userId="45c9b7e6-3ec9-41ae-933d-da11c851866d" providerId="ADAL" clId="{2BC44DDD-7D3C-4A01-A1E0-76BA7A8F57DE}" dt="2023-03-16T13:39:47.933" v="580" actId="14100"/>
        <pc:sldMkLst>
          <pc:docMk/>
          <pc:sldMk cId="2388736310" sldId="278"/>
        </pc:sldMkLst>
        <pc:spChg chg="del">
          <ac:chgData name="Eline Frencken" userId="45c9b7e6-3ec9-41ae-933d-da11c851866d" providerId="ADAL" clId="{2BC44DDD-7D3C-4A01-A1E0-76BA7A8F57DE}" dt="2023-03-16T13:39:41.424" v="578" actId="478"/>
          <ac:spMkLst>
            <pc:docMk/>
            <pc:sldMk cId="2388736310" sldId="278"/>
            <ac:spMk id="2" creationId="{636E9BDE-DC28-C984-51DC-E4A942408D4E}"/>
          </ac:spMkLst>
        </pc:spChg>
        <pc:spChg chg="mod">
          <ac:chgData name="Eline Frencken" userId="45c9b7e6-3ec9-41ae-933d-da11c851866d" providerId="ADAL" clId="{2BC44DDD-7D3C-4A01-A1E0-76BA7A8F57DE}" dt="2023-03-16T13:39:47.933" v="580" actId="14100"/>
          <ac:spMkLst>
            <pc:docMk/>
            <pc:sldMk cId="2388736310" sldId="278"/>
            <ac:spMk id="3" creationId="{1968A0A3-DB60-37E8-D04D-7AA1DEDD6EFA}"/>
          </ac:spMkLst>
        </pc:spChg>
        <pc:spChg chg="add del mod">
          <ac:chgData name="Eline Frencken" userId="45c9b7e6-3ec9-41ae-933d-da11c851866d" providerId="ADAL" clId="{2BC44DDD-7D3C-4A01-A1E0-76BA7A8F57DE}" dt="2023-03-16T13:39:44.265" v="579" actId="478"/>
          <ac:spMkLst>
            <pc:docMk/>
            <pc:sldMk cId="2388736310" sldId="278"/>
            <ac:spMk id="5" creationId="{C7F96080-91C2-A754-325E-97660ED3A095}"/>
          </ac:spMkLst>
        </pc:spChg>
      </pc:sldChg>
      <pc:sldMasterChg chg="addSp modSp modSldLayout">
        <pc:chgData name="Eline Frencken" userId="45c9b7e6-3ec9-41ae-933d-da11c851866d" providerId="ADAL" clId="{2BC44DDD-7D3C-4A01-A1E0-76BA7A8F57DE}" dt="2023-03-16T13:33:09.027" v="361"/>
        <pc:sldMasterMkLst>
          <pc:docMk/>
          <pc:sldMasterMk cId="355715327" sldId="2147483648"/>
        </pc:sldMasterMkLst>
        <pc:picChg chg="add mod">
          <ac:chgData name="Eline Frencken" userId="45c9b7e6-3ec9-41ae-933d-da11c851866d" providerId="ADAL" clId="{2BC44DDD-7D3C-4A01-A1E0-76BA7A8F57DE}" dt="2023-03-16T13:33:09.027" v="361"/>
          <ac:picMkLst>
            <pc:docMk/>
            <pc:sldMasterMk cId="355715327" sldId="2147483648"/>
            <ac:picMk id="7" creationId="{BF23E120-8BCC-0924-D867-7D27989D4389}"/>
          </ac:picMkLst>
        </pc:picChg>
        <pc:sldLayoutChg chg="addSp modSp mod">
          <pc:chgData name="Eline Frencken" userId="45c9b7e6-3ec9-41ae-933d-da11c851866d" providerId="ADAL" clId="{2BC44DDD-7D3C-4A01-A1E0-76BA7A8F57DE}" dt="2023-03-16T13:28:46.713" v="242" actId="207"/>
          <pc:sldLayoutMkLst>
            <pc:docMk/>
            <pc:sldMasterMk cId="355715327" sldId="2147483648"/>
            <pc:sldLayoutMk cId="270893988" sldId="2147483649"/>
          </pc:sldLayoutMkLst>
          <pc:spChg chg="mod">
            <ac:chgData name="Eline Frencken" userId="45c9b7e6-3ec9-41ae-933d-da11c851866d" providerId="ADAL" clId="{2BC44DDD-7D3C-4A01-A1E0-76BA7A8F57DE}" dt="2023-03-16T13:28:44.486" v="241" actId="207"/>
            <ac:spMkLst>
              <pc:docMk/>
              <pc:sldMasterMk cId="355715327" sldId="2147483648"/>
              <pc:sldLayoutMk cId="270893988" sldId="2147483649"/>
              <ac:spMk id="2" creationId="{AA638963-92A4-A480-E942-C9E5D858C9E3}"/>
            </ac:spMkLst>
          </pc:spChg>
          <pc:spChg chg="mod">
            <ac:chgData name="Eline Frencken" userId="45c9b7e6-3ec9-41ae-933d-da11c851866d" providerId="ADAL" clId="{2BC44DDD-7D3C-4A01-A1E0-76BA7A8F57DE}" dt="2023-03-16T13:28:46.713" v="242" actId="207"/>
            <ac:spMkLst>
              <pc:docMk/>
              <pc:sldMasterMk cId="355715327" sldId="2147483648"/>
              <pc:sldLayoutMk cId="270893988" sldId="2147483649"/>
              <ac:spMk id="3" creationId="{10D9E44F-3CFB-1B08-A186-BEFBDFB68B7E}"/>
            </ac:spMkLst>
          </pc:spChg>
          <pc:picChg chg="add mod">
            <ac:chgData name="Eline Frencken" userId="45c9b7e6-3ec9-41ae-933d-da11c851866d" providerId="ADAL" clId="{2BC44DDD-7D3C-4A01-A1E0-76BA7A8F57DE}" dt="2023-03-16T13:28:38.140" v="240" actId="1076"/>
            <ac:picMkLst>
              <pc:docMk/>
              <pc:sldMasterMk cId="355715327" sldId="2147483648"/>
              <pc:sldLayoutMk cId="270893988" sldId="2147483649"/>
              <ac:picMk id="7" creationId="{EC493FA3-8567-6566-B2E7-D9AB49658493}"/>
            </ac:picMkLst>
          </pc:picChg>
        </pc:sldLayoutChg>
        <pc:sldLayoutChg chg="modSp">
          <pc:chgData name="Eline Frencken" userId="45c9b7e6-3ec9-41ae-933d-da11c851866d" providerId="ADAL" clId="{2BC44DDD-7D3C-4A01-A1E0-76BA7A8F57DE}" dt="2023-03-16T13:28:55.624" v="244" actId="207"/>
          <pc:sldLayoutMkLst>
            <pc:docMk/>
            <pc:sldMasterMk cId="355715327" sldId="2147483648"/>
            <pc:sldLayoutMk cId="578934345" sldId="2147483650"/>
          </pc:sldLayoutMkLst>
          <pc:spChg chg="mod">
            <ac:chgData name="Eline Frencken" userId="45c9b7e6-3ec9-41ae-933d-da11c851866d" providerId="ADAL" clId="{2BC44DDD-7D3C-4A01-A1E0-76BA7A8F57DE}" dt="2023-03-16T13:28:50.400" v="243" actId="207"/>
            <ac:spMkLst>
              <pc:docMk/>
              <pc:sldMasterMk cId="355715327" sldId="2147483648"/>
              <pc:sldLayoutMk cId="578934345" sldId="2147483650"/>
              <ac:spMk id="2" creationId="{D1D752B0-8DCF-B4B1-4933-6459AA969A89}"/>
            </ac:spMkLst>
          </pc:spChg>
          <pc:spChg chg="mod">
            <ac:chgData name="Eline Frencken" userId="45c9b7e6-3ec9-41ae-933d-da11c851866d" providerId="ADAL" clId="{2BC44DDD-7D3C-4A01-A1E0-76BA7A8F57DE}" dt="2023-03-16T13:28:55.624" v="244" actId="207"/>
            <ac:spMkLst>
              <pc:docMk/>
              <pc:sldMasterMk cId="355715327" sldId="2147483648"/>
              <pc:sldLayoutMk cId="578934345" sldId="2147483650"/>
              <ac:spMk id="3" creationId="{E0EF78D9-7110-5C29-452C-04B516B2FCED}"/>
            </ac:spMkLst>
          </pc:spChg>
        </pc:sldLayoutChg>
      </pc:sldMasterChg>
    </pc:docChg>
  </pc:docChgLst>
  <pc:docChgLst>
    <pc:chgData name="bruno zwaenepoel" userId="0216e31b1f9a53ba" providerId="LiveId" clId="{CA9720B8-9A1A-4FF1-98D2-6EE5A13DA9FD}"/>
    <pc:docChg chg="delSld">
      <pc:chgData name="bruno zwaenepoel" userId="0216e31b1f9a53ba" providerId="LiveId" clId="{CA9720B8-9A1A-4FF1-98D2-6EE5A13DA9FD}" dt="2023-02-27T05:37:38.125" v="0" actId="47"/>
      <pc:docMkLst>
        <pc:docMk/>
      </pc:docMkLst>
      <pc:sldChg chg="del">
        <pc:chgData name="bruno zwaenepoel" userId="0216e31b1f9a53ba" providerId="LiveId" clId="{CA9720B8-9A1A-4FF1-98D2-6EE5A13DA9FD}" dt="2023-02-27T05:37:38.125" v="0" actId="47"/>
        <pc:sldMkLst>
          <pc:docMk/>
          <pc:sldMk cId="476739260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38963-92A4-A480-E942-C9E5D858C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D9E44F-3CFB-1B08-A186-BEFBDFB68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AEECF-F4C8-1AF8-365E-1628A31C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9158A-C959-09E5-9335-B71AE602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FEE15-B4C7-0D26-711E-59103A29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C493FA3-8567-6566-B2E7-D9AB496584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5609" y="260535"/>
            <a:ext cx="542591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4494-C784-143E-F45F-47A70F65E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87504-1ABD-8496-E811-E03A0F182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520CF-BD1D-BCCD-F86F-C297DBA39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37BAF-ABA1-9B88-E282-97309B79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C7D6C-755F-75CD-8DE7-EBE0ACCBA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3526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1F6D78-5CCB-CE00-68FE-D06352F45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21E45-EE2C-03F6-6F5F-6164A4F8E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8E207-204F-8E8D-838C-AE6B49313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88D66-CAFD-73D8-2FAE-36AA9C54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95E47-0513-BE4B-C2EF-AFB000DD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7385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752B0-8DCF-B4B1-4933-6459AA969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F78D9-7110-5C29-452C-04B516B2F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10E11-B656-2400-14FA-173AAA5A3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33210-510E-A4AF-70BC-16B85AC2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C95D8-2F83-DF3D-9D4C-E7A75F54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7893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49B87-1F45-BC22-40FC-4A934B2E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0D686-C5A7-3B23-C7FD-B06590D96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AE5D7-07BE-2EE7-BBFC-7E959772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A34D9-A76A-F7C6-C956-D08F243E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F349E-3717-95EF-9E66-2F5DB4ECE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3515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FDE28-5E51-7D67-AE74-CC1A2FFFE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5479A-8118-BC2B-8C6E-69286C0E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07021-48AA-A9C1-6A9C-441AC437E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E0F29-C7FA-FC27-BEEF-256665BFC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07BD0-6C22-A415-55AC-B4B7286B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D6D72-7926-5A91-C6F5-D30BFC11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5869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B7752-A2BF-D110-2F12-DEE596362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683BE-80E5-AF77-7FB8-8EDE6E98E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7894F-2CE1-2B16-BDBB-C09792154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2395BD-E0BC-6EE2-8664-0185432CD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27BE91-FC28-7188-855A-BE634F5B7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2B9D2C-F2A9-7219-B0B5-ECBDEF7FE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E5C64-557A-04F9-332B-D9E65D8D7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281A38-6E87-E75D-C1E9-562AE83B0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999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9650C-C483-582D-40D9-D37F9E770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9B95E8-693A-F7F3-F18D-653AE62B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B2B6F8-9CDD-55BC-1D9B-EA14B3B7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D513DD-9432-DFE3-88B1-D7D7A61A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2909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FF6B4F-BE6F-B1F2-424B-E9956ABAF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948CE-2DC5-2EB2-4209-4FB19673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92A54-78CA-CD40-D5FA-77806D07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7754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E253-98DD-42E4-D46E-706329A7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384F3-A3A5-6195-8650-7C70DBF8E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02E67-FEC1-D893-8DD6-E05B5B5F4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0587D-E28C-CA14-BF65-37142D2A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EA706-D9D4-F234-F11C-EF56C3CBF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BDA4C-E6B8-51C2-E4F7-06BEFE6B2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2703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CCA14-BBC3-7C43-EFC2-706DC85E2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C3B87C-05F3-DD54-FA4B-F199B4078F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3E0B7-D750-FFB6-C6DF-711D084EB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2F60A-F55E-B757-0C7D-7C22CBEA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B6AF0-9D73-8DFB-14E9-3023E5AE3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8D725-C13B-B955-E938-C8A22C06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0036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3ED321-624C-8B8F-1ABC-794363EF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7AB5E-CA8F-CE12-2A48-07EE3154A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685E0-7955-E70C-D1D1-0CEFC82CE6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DC538-C5BE-45AE-94DD-0BD88A2AB626}" type="datetimeFigureOut">
              <a:rPr lang="en-BE" smtClean="0"/>
              <a:t>03/16/2023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49104-112E-FE7F-044C-112B8D6E8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DA6F0-EA5E-CA12-4C5D-AABC9746F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10480-C94C-45FF-A232-3E27FFB10F94}" type="slidenum">
              <a:rPr lang="en-BE" smtClean="0"/>
              <a:t>‹nr.›</a:t>
            </a:fld>
            <a:endParaRPr lang="en-BE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F23E120-8BCC-0924-D867-7D27989D438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95609" y="260535"/>
            <a:ext cx="542591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instrumentenzorg.nl/wp-content/uploads/instrumenten/PSG-meetinstr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5BA5C-FD98-A955-E659-E23DAD048A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b="1" i="1" u="none" strike="noStrike" baseline="0" dirty="0">
                <a:solidFill>
                  <a:srgbClr val="FF7300"/>
                </a:solidFill>
                <a:latin typeface="FagoNoBold-Italic"/>
              </a:rPr>
              <a:t>KNGF-richtlijn </a:t>
            </a:r>
            <a:r>
              <a:rPr lang="nl-BE" sz="3200" b="1" i="1" u="none" strike="noStrike" baseline="0" dirty="0">
                <a:solidFill>
                  <a:srgbClr val="FF7300"/>
                </a:solidFill>
                <a:latin typeface="FagoNoBold-Italic"/>
              </a:rPr>
              <a:t>(2020)</a:t>
            </a:r>
            <a:br>
              <a:rPr lang="nl-BE" b="1" i="1" u="none" strike="noStrike" baseline="0" dirty="0">
                <a:solidFill>
                  <a:srgbClr val="FF7300"/>
                </a:solidFill>
                <a:latin typeface="FagoNoBold-Italic"/>
              </a:rPr>
            </a:br>
            <a:r>
              <a:rPr lang="nl-BE" b="1" i="0" u="none" strike="noStrike" baseline="0" dirty="0">
                <a:solidFill>
                  <a:srgbClr val="CA0046"/>
                </a:solidFill>
                <a:latin typeface="FagoNoBold-Roman"/>
              </a:rPr>
              <a:t>COPD</a:t>
            </a:r>
            <a:endParaRPr lang="en-BE" sz="23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82E1E-76E8-245D-6980-997474CB2E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92875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017D4-C6F3-14C0-1BC4-8693A3F0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3379"/>
            <a:ext cx="10515600" cy="5333584"/>
          </a:xfrm>
        </p:spPr>
        <p:txBody>
          <a:bodyPr>
            <a:normAutofit/>
          </a:bodyPr>
          <a:lstStyle/>
          <a:p>
            <a:pPr algn="l"/>
            <a:r>
              <a:rPr lang="nl-NL" sz="2400" b="1" i="0" u="none" strike="noStrike" baseline="0" dirty="0">
                <a:latin typeface="FagoNoBold-Roman"/>
              </a:rPr>
              <a:t>Profiel 6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Tweede- of derdelijns interdisciplinaire longrevalidatie,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gevolgd door onderhoudsbehandeling </a:t>
            </a:r>
            <a:r>
              <a:rPr lang="nl-BE" sz="2000" b="0" i="0" u="none" strike="noStrike" baseline="0" dirty="0">
                <a:latin typeface="FagoNoRegular-Roman"/>
              </a:rPr>
              <a:t>in de eerstelijnszorg.</a:t>
            </a:r>
            <a:endParaRPr lang="en-BE" sz="3600" dirty="0"/>
          </a:p>
        </p:txBody>
      </p:sp>
    </p:spTree>
    <p:extLst>
      <p:ext uri="{BB962C8B-B14F-4D97-AF65-F5344CB8AC3E}">
        <p14:creationId xmlns:p14="http://schemas.microsoft.com/office/powerpoint/2010/main" val="265846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CD41F-6BA3-922B-9592-6D6C1C013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767"/>
            <a:ext cx="10515600" cy="5289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0" i="0" u="none" strike="noStrike" baseline="0" dirty="0">
                <a:latin typeface="FagoNoRegular-Roman"/>
              </a:rPr>
              <a:t>Doelen stellen via PSG </a:t>
            </a:r>
          </a:p>
          <a:p>
            <a:pPr marL="0" indent="0">
              <a:buNone/>
            </a:pPr>
            <a:endParaRPr lang="nl-NL" sz="2400" dirty="0">
              <a:latin typeface="FagoNoRegular-Roman"/>
            </a:endParaRPr>
          </a:p>
          <a:p>
            <a:r>
              <a:rPr lang="nl-NL" sz="2400" b="0" i="0" u="none" strike="noStrike" baseline="0" dirty="0">
                <a:latin typeface="FagoNoRegular-Roman"/>
              </a:rPr>
              <a:t>Patiënt Specifieke Goal-setting methode - </a:t>
            </a:r>
            <a:r>
              <a:rPr lang="nl-NL" sz="2400" b="0" i="0" u="none" strike="noStrike" baseline="0" dirty="0">
                <a:latin typeface="FagoNoRegular-Roman"/>
                <a:hlinkClick r:id="rId2"/>
              </a:rPr>
              <a:t>PSG</a:t>
            </a:r>
            <a:br>
              <a:rPr lang="nl-NL" sz="2400" b="0" i="0" u="none" strike="noStrike" baseline="0" dirty="0">
                <a:latin typeface="FagoNoRegular-Roman"/>
              </a:rPr>
            </a:br>
            <a:endParaRPr lang="nl-NL" sz="2400" b="0" i="0" u="none" strike="noStrike" baseline="0" dirty="0">
              <a:latin typeface="FagoNoRegular-Roman"/>
            </a:endParaRPr>
          </a:p>
          <a:p>
            <a:r>
              <a:rPr lang="nl-NL" sz="2400" b="0" i="0" u="none" strike="noStrike" baseline="0" dirty="0">
                <a:latin typeface="FagoNoRegular-Roman"/>
              </a:rPr>
              <a:t>Richt op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bevorderen van het fysiek functioneren</a:t>
            </a:r>
            <a:r>
              <a:rPr lang="nl-NL" sz="2000" dirty="0">
                <a:latin typeface="FagoNoRegular-Roman"/>
              </a:rPr>
              <a:t> (binnen de mogelijkheden)</a:t>
            </a:r>
          </a:p>
          <a:p>
            <a:pPr lvl="1"/>
            <a:r>
              <a:rPr lang="nl-NL" sz="2000" dirty="0">
                <a:latin typeface="FagoNoRegular-Roman"/>
              </a:rPr>
              <a:t>de </a:t>
            </a:r>
            <a:r>
              <a:rPr lang="nl-NL" sz="2000" dirty="0" err="1">
                <a:latin typeface="FagoNoRegular-Roman"/>
              </a:rPr>
              <a:t>gezondheidsgerelateerde</a:t>
            </a:r>
            <a:r>
              <a:rPr lang="nl-NL" sz="2000" dirty="0">
                <a:latin typeface="FagoNoRegular-Roman"/>
              </a:rPr>
              <a:t> kwaliteit van leven</a:t>
            </a:r>
          </a:p>
          <a:p>
            <a:pPr marL="457200" lvl="1" indent="0">
              <a:buNone/>
            </a:pPr>
            <a:endParaRPr lang="nl-NL" sz="2400" b="0" i="0" u="none" strike="noStrike" baseline="0" dirty="0">
              <a:latin typeface="FagoNoRegular-Roman"/>
            </a:endParaRPr>
          </a:p>
          <a:p>
            <a:r>
              <a:rPr lang="nl-NL" sz="2400" dirty="0">
                <a:latin typeface="FagoNoRegular-Roman"/>
              </a:rPr>
              <a:t>Aangepast aan </a:t>
            </a:r>
            <a:r>
              <a:rPr lang="nl-NL" sz="2400" b="0" i="0" u="none" strike="noStrike" baseline="0" dirty="0">
                <a:latin typeface="FagoNoRegular-Roman"/>
              </a:rPr>
              <a:t>individuele context en het fysiek functioneren van de patiënt</a:t>
            </a:r>
            <a:endParaRPr lang="en-BE" sz="3600" dirty="0"/>
          </a:p>
        </p:txBody>
      </p:sp>
    </p:spTree>
    <p:extLst>
      <p:ext uri="{BB962C8B-B14F-4D97-AF65-F5344CB8AC3E}">
        <p14:creationId xmlns:p14="http://schemas.microsoft.com/office/powerpoint/2010/main" val="2243081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1CD05-FEE2-35C7-50CF-DB4ABBB9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C. Therapeutisch proces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28EC7-1B53-CE06-5B5E-A5140427B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Voorlichting en educatie: welke voorlichting zou je geven?</a:t>
            </a:r>
            <a:br>
              <a:rPr lang="nl-NL" dirty="0"/>
            </a:br>
            <a:endParaRPr lang="nl-NL" dirty="0"/>
          </a:p>
          <a:p>
            <a:r>
              <a:rPr lang="nl-NL" dirty="0"/>
              <a:t>Optimaliseren van fysieke activiteit: hoe motiveren?</a:t>
            </a:r>
            <a:br>
              <a:rPr lang="nl-NL" dirty="0"/>
            </a:br>
            <a:endParaRPr lang="nl-NL" dirty="0"/>
          </a:p>
          <a:p>
            <a:r>
              <a:rPr lang="nl-NL" dirty="0"/>
              <a:t>Bevorderen van fysieke capaciteit</a:t>
            </a:r>
            <a:br>
              <a:rPr lang="nl-NL" dirty="0"/>
            </a:br>
            <a:endParaRPr lang="nl-NL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193091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70318-0292-C204-C03D-9A8612E5D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Bevorderen van fysieke capaciteit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7ECDF-AF93-67B5-D115-8934EECD3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nl-BE" sz="2800" b="0" i="0" u="none" strike="noStrike" baseline="0" dirty="0">
                <a:latin typeface="FagoNoRegular-Roman"/>
              </a:rPr>
              <a:t>1. duur/intervaltraining;</a:t>
            </a:r>
          </a:p>
          <a:p>
            <a:pPr algn="l"/>
            <a:r>
              <a:rPr lang="nl-BE" dirty="0">
                <a:latin typeface="FagoNoRegular-Roman"/>
              </a:rPr>
              <a:t>2. </a:t>
            </a:r>
            <a:r>
              <a:rPr lang="nl-BE" sz="2800" b="0" i="0" u="none" strike="noStrike" baseline="0" dirty="0">
                <a:latin typeface="FagoNoRegular-Roman"/>
              </a:rPr>
              <a:t>spierkrachttraining;</a:t>
            </a:r>
          </a:p>
          <a:p>
            <a:pPr algn="l"/>
            <a:r>
              <a:rPr lang="nl-BE" dirty="0">
                <a:latin typeface="FagoNoRegular-Roman"/>
              </a:rPr>
              <a:t>3. </a:t>
            </a:r>
            <a:r>
              <a:rPr lang="nl-BE" sz="2800" b="0" i="0" u="none" strike="noStrike" baseline="0" dirty="0">
                <a:latin typeface="FagoNoRegular-Roman"/>
              </a:rPr>
              <a:t>hydrotherapie;</a:t>
            </a:r>
          </a:p>
          <a:p>
            <a:pPr algn="l"/>
            <a:r>
              <a:rPr lang="nl-NL" dirty="0">
                <a:latin typeface="FagoNoRegular-Roman"/>
              </a:rPr>
              <a:t>4. </a:t>
            </a:r>
            <a:r>
              <a:rPr lang="nl-NL" sz="2800" b="0" i="0" u="none" strike="noStrike" baseline="0" dirty="0">
                <a:latin typeface="FagoNoRegular-Roman"/>
              </a:rPr>
              <a:t>zuurstofdesaturatie en trainen met zuurstofsuppletie;</a:t>
            </a:r>
          </a:p>
          <a:p>
            <a:pPr algn="l"/>
            <a:r>
              <a:rPr lang="nl-BE" dirty="0">
                <a:latin typeface="FagoNoRegular-Roman"/>
              </a:rPr>
              <a:t>5. </a:t>
            </a:r>
            <a:r>
              <a:rPr lang="nl-BE" sz="2800" b="0" i="0" u="none" strike="noStrike" baseline="0" dirty="0">
                <a:latin typeface="FagoNoRegular-Roman"/>
              </a:rPr>
              <a:t>neuromusculaire elektrostimulatie.</a:t>
            </a:r>
            <a:endParaRPr lang="en-BE" sz="2800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788877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71AEE-FF57-EFBC-CD8B-B92056D0F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FagoNoRegular-Roman"/>
              </a:rPr>
              <a:t>D</a:t>
            </a:r>
            <a:r>
              <a:rPr lang="nl-BE" sz="4400" b="0" i="0" u="none" strike="noStrike" baseline="0" dirty="0">
                <a:latin typeface="FagoNoRegular-Roman"/>
              </a:rPr>
              <a:t>uur/intervaltraining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C2E18-5672-8D1D-9673-84C20AF29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315"/>
            <a:ext cx="10515600" cy="5179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BE" sz="2400" dirty="0">
                <a:cs typeface="Calibri"/>
              </a:rPr>
              <a:t>FITT</a:t>
            </a:r>
            <a:br>
              <a:rPr lang="en-BE" sz="2400" dirty="0">
                <a:cs typeface="Calibri"/>
              </a:rPr>
            </a:br>
            <a:endParaRPr lang="nl-NL" sz="2400" dirty="0">
              <a:cs typeface="Calibri"/>
            </a:endParaRPr>
          </a:p>
          <a:p>
            <a:r>
              <a:rPr lang="en-BE" sz="2400" dirty="0" err="1">
                <a:cs typeface="Calibri"/>
              </a:rPr>
              <a:t>Frequentie</a:t>
            </a:r>
            <a:r>
              <a:rPr lang="en-BE" sz="2400" dirty="0">
                <a:cs typeface="Calibri"/>
              </a:rPr>
              <a:t>: </a:t>
            </a:r>
            <a:r>
              <a:rPr lang="en-BE" sz="2400" dirty="0" err="1">
                <a:cs typeface="Calibri"/>
              </a:rPr>
              <a:t>afbouwend</a:t>
            </a:r>
            <a:r>
              <a:rPr lang="en-BE" sz="2400" dirty="0">
                <a:cs typeface="Calibri"/>
              </a:rPr>
              <a:t> (3 à 4 --&gt; 1 à 2)</a:t>
            </a:r>
          </a:p>
          <a:p>
            <a:r>
              <a:rPr lang="en-BE" sz="2400" dirty="0" err="1">
                <a:cs typeface="Calibri"/>
              </a:rPr>
              <a:t>Intensiteit</a:t>
            </a:r>
            <a:r>
              <a:rPr lang="en-BE" sz="2400" dirty="0">
                <a:cs typeface="Calibri"/>
              </a:rPr>
              <a:t>: </a:t>
            </a:r>
          </a:p>
          <a:p>
            <a:pPr lvl="1"/>
            <a:r>
              <a:rPr lang="en-BE" sz="2000" dirty="0">
                <a:cs typeface="Calibri"/>
              </a:rPr>
              <a:t>Duur: 60 à 80% </a:t>
            </a:r>
            <a:r>
              <a:rPr lang="en-BE" sz="2000" dirty="0" err="1">
                <a:cs typeface="Calibri"/>
              </a:rPr>
              <a:t>vd</a:t>
            </a:r>
            <a:r>
              <a:rPr lang="en-BE" sz="2000" dirty="0">
                <a:cs typeface="Calibri"/>
              </a:rPr>
              <a:t> max </a:t>
            </a:r>
            <a:r>
              <a:rPr lang="en-BE" sz="2000" dirty="0" err="1">
                <a:cs typeface="Calibri"/>
              </a:rPr>
              <a:t>belasting</a:t>
            </a:r>
            <a:endParaRPr lang="en-BE" sz="2000" dirty="0">
              <a:cs typeface="Calibri"/>
            </a:endParaRPr>
          </a:p>
          <a:p>
            <a:pPr lvl="1"/>
            <a:r>
              <a:rPr lang="en-BE" sz="2000" dirty="0">
                <a:cs typeface="Calibri"/>
              </a:rPr>
              <a:t>Interval: 85</a:t>
            </a:r>
            <a:r>
              <a:rPr lang="en-US" sz="2000" dirty="0">
                <a:ea typeface="+mn-lt"/>
                <a:cs typeface="+mn-lt"/>
              </a:rPr>
              <a:t> à 100% </a:t>
            </a:r>
            <a:r>
              <a:rPr lang="en-US" sz="2000" dirty="0" err="1">
                <a:ea typeface="+mn-lt"/>
                <a:cs typeface="+mn-lt"/>
              </a:rPr>
              <a:t>vd</a:t>
            </a:r>
            <a:r>
              <a:rPr lang="en-US" sz="2000" dirty="0">
                <a:ea typeface="+mn-lt"/>
                <a:cs typeface="+mn-lt"/>
              </a:rPr>
              <a:t> max </a:t>
            </a:r>
            <a:r>
              <a:rPr lang="en-US" sz="2000" dirty="0" err="1">
                <a:ea typeface="+mn-lt"/>
                <a:cs typeface="+mn-lt"/>
              </a:rPr>
              <a:t>belasting</a:t>
            </a:r>
            <a:endParaRPr lang="en-US" sz="2000" dirty="0">
              <a:ea typeface="+mn-lt"/>
              <a:cs typeface="+mn-lt"/>
            </a:endParaRPr>
          </a:p>
          <a:p>
            <a:pPr lvl="1"/>
            <a:r>
              <a:rPr lang="en-US" sz="2000" dirty="0">
                <a:cs typeface="Calibri"/>
              </a:rPr>
              <a:t>Borg: 4-6 (op 10)</a:t>
            </a:r>
          </a:p>
          <a:p>
            <a:r>
              <a:rPr lang="en-US" sz="2400" dirty="0">
                <a:cs typeface="Calibri"/>
              </a:rPr>
              <a:t>Type: </a:t>
            </a:r>
            <a:r>
              <a:rPr lang="en-US" sz="2400" dirty="0" err="1">
                <a:cs typeface="Calibri"/>
              </a:rPr>
              <a:t>fiets</a:t>
            </a:r>
            <a:r>
              <a:rPr lang="en-US" sz="2400" dirty="0">
                <a:cs typeface="Calibri"/>
              </a:rPr>
              <a:t>, </a:t>
            </a:r>
            <a:r>
              <a:rPr lang="en-US" sz="2400" dirty="0" err="1">
                <a:cs typeface="Calibri"/>
              </a:rPr>
              <a:t>loopband</a:t>
            </a:r>
            <a:endParaRPr lang="en-US" sz="2400" dirty="0">
              <a:cs typeface="Calibri"/>
            </a:endParaRPr>
          </a:p>
          <a:p>
            <a:pPr lvl="1"/>
            <a:r>
              <a:rPr lang="en-US" sz="2000" dirty="0" err="1">
                <a:cs typeface="Calibri"/>
              </a:rPr>
              <a:t>Kijk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naar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voorkeur</a:t>
            </a:r>
            <a:r>
              <a:rPr lang="en-US" sz="2000" dirty="0">
                <a:cs typeface="Calibri"/>
              </a:rPr>
              <a:t> pt!</a:t>
            </a:r>
          </a:p>
          <a:p>
            <a:r>
              <a:rPr lang="en-US" sz="2400" dirty="0" err="1">
                <a:cs typeface="Calibri"/>
              </a:rPr>
              <a:t>Tijdsduur</a:t>
            </a:r>
            <a:r>
              <a:rPr lang="en-US" sz="2400" dirty="0">
                <a:cs typeface="Calibri"/>
              </a:rPr>
              <a:t>: </a:t>
            </a:r>
          </a:p>
          <a:p>
            <a:pPr lvl="1"/>
            <a:r>
              <a:rPr lang="en-US" sz="2000" dirty="0">
                <a:cs typeface="Calibri"/>
              </a:rPr>
              <a:t>Duur: </a:t>
            </a:r>
            <a:r>
              <a:rPr lang="en-US" sz="2000" dirty="0" err="1">
                <a:cs typeface="Calibri"/>
              </a:rPr>
              <a:t>blokken</a:t>
            </a:r>
            <a:r>
              <a:rPr lang="en-US" sz="2000" dirty="0">
                <a:cs typeface="Calibri"/>
              </a:rPr>
              <a:t> van </a:t>
            </a:r>
            <a:r>
              <a:rPr lang="en-US" sz="2000" dirty="0" err="1">
                <a:cs typeface="Calibri"/>
              </a:rPr>
              <a:t>minstens</a:t>
            </a:r>
            <a:r>
              <a:rPr lang="en-US" sz="2000" dirty="0">
                <a:cs typeface="Calibri"/>
              </a:rPr>
              <a:t> 10 min</a:t>
            </a:r>
          </a:p>
          <a:p>
            <a:pPr lvl="1"/>
            <a:r>
              <a:rPr lang="en-US" sz="2000" dirty="0">
                <a:cs typeface="Calibri"/>
              </a:rPr>
              <a:t>Interval: </a:t>
            </a:r>
            <a:r>
              <a:rPr lang="en-US" sz="2000" dirty="0" err="1">
                <a:cs typeface="Calibri"/>
              </a:rPr>
              <a:t>vb</a:t>
            </a:r>
            <a:r>
              <a:rPr lang="en-US" sz="2000" dirty="0">
                <a:cs typeface="Calibri"/>
              </a:rPr>
              <a:t> 30 sec / inspanning:1 min rust</a:t>
            </a:r>
          </a:p>
          <a:p>
            <a:pPr lvl="1"/>
            <a:r>
              <a:rPr lang="en-US" sz="2000" dirty="0" err="1">
                <a:cs typeface="Calibri"/>
              </a:rPr>
              <a:t>Totale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duur</a:t>
            </a:r>
            <a:r>
              <a:rPr lang="en-US" sz="2000" dirty="0">
                <a:cs typeface="Calibri"/>
              </a:rPr>
              <a:t>: 20 – 60 min</a:t>
            </a:r>
          </a:p>
          <a:p>
            <a:pPr lvl="1"/>
            <a:endParaRPr lang="en-BE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7010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A6217-649A-8920-329A-0767DBF6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FagoNoRegular-Roman"/>
              </a:rPr>
              <a:t>S</a:t>
            </a:r>
            <a:r>
              <a:rPr lang="nl-BE" sz="4400" i="0" u="none" strike="noStrike" baseline="0" dirty="0">
                <a:latin typeface="FagoNoRegular-Roman"/>
              </a:rPr>
              <a:t>pierkrachttraining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D55F1-C7CA-CC7D-3446-E78FA7D32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BE" dirty="0" err="1">
                <a:cs typeface="Calibri"/>
              </a:rPr>
              <a:t>Vnl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bij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vermindering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spierkracht</a:t>
            </a:r>
            <a:endParaRPr lang="nl-NL" dirty="0">
              <a:cs typeface="Calibri"/>
            </a:endParaRPr>
          </a:p>
          <a:p>
            <a:r>
              <a:rPr lang="en-BE" dirty="0" err="1">
                <a:cs typeface="Calibri"/>
              </a:rPr>
              <a:t>Tijdens</a:t>
            </a:r>
            <a:r>
              <a:rPr lang="en-BE" dirty="0">
                <a:cs typeface="Calibri"/>
              </a:rPr>
              <a:t> of </a:t>
            </a:r>
            <a:r>
              <a:rPr lang="en-BE" dirty="0" err="1">
                <a:cs typeface="Calibri"/>
              </a:rPr>
              <a:t>na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exacerbatie</a:t>
            </a:r>
            <a:endParaRPr lang="en-BE" dirty="0">
              <a:cs typeface="Calibri"/>
            </a:endParaRPr>
          </a:p>
          <a:p>
            <a:endParaRPr lang="en-BE" dirty="0">
              <a:cs typeface="Calibri"/>
            </a:endParaRPr>
          </a:p>
          <a:p>
            <a:r>
              <a:rPr lang="en-BE" dirty="0" err="1">
                <a:cs typeface="Calibri"/>
              </a:rPr>
              <a:t>Frequentie</a:t>
            </a:r>
            <a:r>
              <a:rPr lang="en-BE" dirty="0">
                <a:cs typeface="Calibri"/>
              </a:rPr>
              <a:t>: 2-3 </a:t>
            </a:r>
            <a:r>
              <a:rPr lang="en-BE" dirty="0" err="1">
                <a:cs typeface="Calibri"/>
              </a:rPr>
              <a:t>dagen</a:t>
            </a:r>
            <a:r>
              <a:rPr lang="en-BE" dirty="0">
                <a:cs typeface="Calibri"/>
              </a:rPr>
              <a:t>/</a:t>
            </a:r>
            <a:r>
              <a:rPr lang="en-BE" dirty="0" err="1">
                <a:cs typeface="Calibri"/>
              </a:rPr>
              <a:t>wk</a:t>
            </a:r>
            <a:endParaRPr lang="en-BE" dirty="0">
              <a:cs typeface="Calibri"/>
            </a:endParaRPr>
          </a:p>
          <a:p>
            <a:r>
              <a:rPr lang="en-BE" dirty="0" err="1">
                <a:cs typeface="Calibri"/>
              </a:rPr>
              <a:t>Intensiteit</a:t>
            </a:r>
            <a:r>
              <a:rPr lang="en-BE" dirty="0">
                <a:cs typeface="Calibri"/>
              </a:rPr>
              <a:t>: 60-80% 1RM</a:t>
            </a:r>
          </a:p>
          <a:p>
            <a:r>
              <a:rPr lang="en-BE" dirty="0">
                <a:cs typeface="Calibri"/>
              </a:rPr>
              <a:t>Type: </a:t>
            </a:r>
            <a:r>
              <a:rPr lang="en-BE" dirty="0" err="1">
                <a:cs typeface="Calibri"/>
              </a:rPr>
              <a:t>grote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spiergroepen</a:t>
            </a:r>
            <a:r>
              <a:rPr lang="en-BE" dirty="0">
                <a:cs typeface="Calibri"/>
              </a:rPr>
              <a:t> OL/BL - </a:t>
            </a:r>
            <a:r>
              <a:rPr lang="en-BE" dirty="0" err="1">
                <a:cs typeface="Calibri"/>
              </a:rPr>
              <a:t>apparatuur</a:t>
            </a:r>
            <a:r>
              <a:rPr lang="en-BE" dirty="0">
                <a:cs typeface="Calibri"/>
              </a:rPr>
              <a:t>/</a:t>
            </a:r>
            <a:r>
              <a:rPr lang="en-BE" dirty="0" err="1">
                <a:cs typeface="Calibri"/>
              </a:rPr>
              <a:t>functioneel</a:t>
            </a:r>
            <a:endParaRPr lang="en-BE" dirty="0">
              <a:cs typeface="Calibri"/>
            </a:endParaRPr>
          </a:p>
          <a:p>
            <a:r>
              <a:rPr lang="en-BE" dirty="0" err="1">
                <a:cs typeface="Calibri"/>
              </a:rPr>
              <a:t>Tijdsduur</a:t>
            </a:r>
            <a:r>
              <a:rPr lang="en-BE" dirty="0">
                <a:cs typeface="Calibri"/>
              </a:rPr>
              <a:t>: 2-5 sets van 8-15 </a:t>
            </a:r>
            <a:r>
              <a:rPr lang="en-BE" dirty="0" err="1">
                <a:cs typeface="Calibri"/>
              </a:rPr>
              <a:t>herhalingen</a:t>
            </a:r>
            <a:r>
              <a:rPr lang="en-BE">
                <a:cs typeface="Calibri"/>
              </a:rPr>
              <a:t> (2 min rust tussendoor)</a:t>
            </a:r>
            <a:endParaRPr lang="en-B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7623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179E-7C92-7888-93F6-D46231932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7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FagoNoRegular-Roman"/>
              </a:rPr>
              <a:t>Hydrotherapie, trainen en </a:t>
            </a:r>
            <a:r>
              <a:rPr lang="nl-NL" dirty="0" err="1">
                <a:latin typeface="FagoNoRegular-Roman"/>
              </a:rPr>
              <a:t>zuurstofdesaturatie</a:t>
            </a:r>
            <a:r>
              <a:rPr lang="nl-NL" dirty="0">
                <a:latin typeface="FagoNoRegular-Roman"/>
              </a:rPr>
              <a:t> en neuromusculaire elektrostimulatie</a:t>
            </a:r>
            <a:endParaRPr lang="en-BE" dirty="0">
              <a:latin typeface="FagoNoRegular-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F09D0-12FB-4A31-B6F7-3E9613764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3401"/>
            <a:ext cx="10515600" cy="359356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BE" sz="2800" b="0" i="0" u="none" strike="noStrike" baseline="0" dirty="0">
                <a:latin typeface="FagoNoRegular-Roman"/>
              </a:rPr>
              <a:t>Hydrotherapie</a:t>
            </a:r>
            <a:r>
              <a:rPr lang="nl-BE" dirty="0">
                <a:latin typeface="FagoNoRegular-Roman"/>
              </a:rPr>
              <a:t>: eerder uitzonderlijk</a:t>
            </a:r>
            <a:br>
              <a:rPr lang="nl-BE" dirty="0">
                <a:latin typeface="FagoNoRegular-Roman"/>
              </a:rPr>
            </a:br>
            <a:endParaRPr lang="nl-BE" sz="2800" b="0" i="0" u="none" strike="noStrike" baseline="0" dirty="0">
              <a:latin typeface="FagoNoRegular-Roman"/>
            </a:endParaRPr>
          </a:p>
          <a:p>
            <a:r>
              <a:rPr lang="nl-NL" sz="2800" b="0" i="0" u="none" strike="noStrike" baseline="0" dirty="0" err="1">
                <a:latin typeface="FagoNoRegular-Roman"/>
              </a:rPr>
              <a:t>Zuurstofdesaturatie</a:t>
            </a:r>
            <a:r>
              <a:rPr lang="nl-NL" sz="2800" b="0" i="0" u="none" strike="noStrike" baseline="0" dirty="0">
                <a:latin typeface="FagoNoRegular-Roman"/>
              </a:rPr>
              <a:t> en trainen met zuurstofsuppletie;</a:t>
            </a:r>
          </a:p>
          <a:p>
            <a:pPr lvl="1"/>
            <a:r>
              <a:rPr lang="nl-NL" dirty="0">
                <a:latin typeface="FagoNoRegular-Roman"/>
              </a:rPr>
              <a:t>Rust &gt;=90%</a:t>
            </a:r>
          </a:p>
          <a:p>
            <a:pPr lvl="1"/>
            <a:r>
              <a:rPr lang="nl-NL" dirty="0">
                <a:latin typeface="FagoNoRegular-Roman"/>
              </a:rPr>
              <a:t>Inspanning &gt;85%</a:t>
            </a:r>
            <a:br>
              <a:rPr lang="nl-NL" dirty="0">
                <a:latin typeface="FagoNoRegular-Roman"/>
              </a:rPr>
            </a:br>
            <a:endParaRPr lang="nl-NL" dirty="0">
              <a:latin typeface="FagoNoRegular-Roman"/>
            </a:endParaRPr>
          </a:p>
          <a:p>
            <a:r>
              <a:rPr lang="nl-BE" sz="2800" b="0" i="0" u="none" strike="noStrike" baseline="0" dirty="0">
                <a:latin typeface="FagoNoRegular-Roman"/>
              </a:rPr>
              <a:t>Neuromusculaire elektrostimulatie</a:t>
            </a:r>
            <a:r>
              <a:rPr lang="nl-BE" dirty="0">
                <a:latin typeface="FagoNoRegular-Roman"/>
              </a:rPr>
              <a:t>: eerder uitzonderlijk</a:t>
            </a:r>
            <a:endParaRPr lang="en-BE" sz="2800" dirty="0"/>
          </a:p>
          <a:p>
            <a:pPr lvl="1"/>
            <a:r>
              <a:rPr lang="nl-BE" dirty="0">
                <a:latin typeface="FagoNoRegular-Roman"/>
              </a:rPr>
              <a:t>M. 4-ceps</a:t>
            </a:r>
          </a:p>
          <a:p>
            <a:pPr lvl="1"/>
            <a:r>
              <a:rPr lang="nl-BE" dirty="0">
                <a:latin typeface="FagoNoRegular-Roman"/>
                <a:cs typeface="Calibri" panose="020F0502020204030204"/>
              </a:rPr>
              <a:t>Combineer met actieve contracties</a:t>
            </a:r>
          </a:p>
          <a:p>
            <a:endParaRPr lang="en-B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98484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81E2-6FF2-E92F-B1FC-5C19ED68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Adembewegingsapparaat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448A8-49CF-DDD5-C0D1-76F0B3045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625"/>
            <a:ext cx="10515600" cy="491626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Ademspiertraining: bij </a:t>
            </a:r>
            <a:r>
              <a:rPr lang="nl-NL" dirty="0" err="1"/>
              <a:t>PI</a:t>
            </a:r>
            <a:r>
              <a:rPr lang="nl-NL" baseline="-25000" dirty="0" err="1"/>
              <a:t>max</a:t>
            </a:r>
            <a:r>
              <a:rPr lang="nl-NL" dirty="0"/>
              <a:t> &lt; 70%</a:t>
            </a:r>
            <a:br>
              <a:rPr lang="nl-NL" dirty="0"/>
            </a:br>
            <a:endParaRPr lang="nl-NL" dirty="0"/>
          </a:p>
          <a:p>
            <a:r>
              <a:rPr lang="nl-NL" dirty="0"/>
              <a:t>Ademhalingstechnieken: PLB bij </a:t>
            </a:r>
            <a:r>
              <a:rPr lang="nl-NL" dirty="0" err="1"/>
              <a:t>inspanningsdyspnee</a:t>
            </a:r>
            <a:br>
              <a:rPr lang="nl-NL" dirty="0"/>
            </a:br>
            <a:endParaRPr lang="nl-NL" dirty="0"/>
          </a:p>
          <a:p>
            <a:r>
              <a:rPr lang="nl-NL" dirty="0"/>
              <a:t>Ontspanningstechnieken: bij spanning/angst</a:t>
            </a:r>
            <a:br>
              <a:rPr lang="nl-NL" dirty="0"/>
            </a:br>
            <a:endParaRPr lang="nl-NL" dirty="0"/>
          </a:p>
          <a:p>
            <a:r>
              <a:rPr lang="nl-NL" dirty="0"/>
              <a:t>Houdingsaanpassingen: voorovergebogen met steun op armen</a:t>
            </a:r>
            <a:br>
              <a:rPr lang="nl-NL" dirty="0"/>
            </a:br>
            <a:endParaRPr lang="nl-NL" dirty="0"/>
          </a:p>
          <a:p>
            <a:r>
              <a:rPr lang="nl-NL" dirty="0"/>
              <a:t>Mucusklaring: </a:t>
            </a:r>
            <a:endParaRPr lang="en-BE" dirty="0"/>
          </a:p>
          <a:p>
            <a:pPr lvl="1"/>
            <a:r>
              <a:rPr lang="nl-NL" dirty="0"/>
              <a:t>bij symptomatische hypersecretie</a:t>
            </a:r>
            <a:endParaRPr lang="en-BE" dirty="0">
              <a:cs typeface="Calibri"/>
            </a:endParaRPr>
          </a:p>
          <a:p>
            <a:pPr lvl="1"/>
            <a:r>
              <a:rPr lang="nl-NL" dirty="0">
                <a:cs typeface="Calibri"/>
              </a:rPr>
              <a:t>Hulpmiddel bij retentie: (oscillerende) PEP</a:t>
            </a:r>
          </a:p>
          <a:p>
            <a:endParaRPr lang="en-B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23884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EEF86-98B3-D3AD-666A-730F2DD57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Supervisie van de therapeut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83081-1342-A2F1-B0C4-C172BDF17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BE" dirty="0">
                <a:cs typeface="Calibri"/>
              </a:rPr>
              <a:t>Duur</a:t>
            </a:r>
          </a:p>
          <a:p>
            <a:pPr lvl="1"/>
            <a:r>
              <a:rPr lang="en-BE" dirty="0" err="1">
                <a:cs typeface="Calibri"/>
              </a:rPr>
              <a:t>Behandelfase</a:t>
            </a:r>
            <a:r>
              <a:rPr lang="en-BE" dirty="0">
                <a:cs typeface="Calibri"/>
              </a:rPr>
              <a:t> tot </a:t>
            </a:r>
            <a:r>
              <a:rPr lang="en-BE" dirty="0" err="1">
                <a:cs typeface="Calibri"/>
              </a:rPr>
              <a:t>bereiken</a:t>
            </a:r>
            <a:r>
              <a:rPr lang="en-BE" dirty="0">
                <a:cs typeface="Calibri"/>
              </a:rPr>
              <a:t> van </a:t>
            </a:r>
            <a:r>
              <a:rPr lang="en-BE" dirty="0" err="1">
                <a:cs typeface="Calibri"/>
              </a:rPr>
              <a:t>doelstelling</a:t>
            </a:r>
            <a:endParaRPr lang="en-BE" dirty="0">
              <a:cs typeface="Calibri"/>
            </a:endParaRPr>
          </a:p>
          <a:p>
            <a:pPr lvl="1"/>
            <a:r>
              <a:rPr lang="en-BE" dirty="0" err="1">
                <a:cs typeface="Calibri"/>
              </a:rPr>
              <a:t>Behoud</a:t>
            </a:r>
            <a:r>
              <a:rPr lang="en-BE" dirty="0">
                <a:cs typeface="Calibri"/>
              </a:rPr>
              <a:t> van </a:t>
            </a:r>
            <a:r>
              <a:rPr lang="en-BE" dirty="0" err="1">
                <a:cs typeface="Calibri"/>
              </a:rPr>
              <a:t>behandeldoel</a:t>
            </a:r>
          </a:p>
          <a:p>
            <a:pPr lvl="1"/>
            <a:r>
              <a:rPr lang="en-BE" dirty="0" err="1">
                <a:cs typeface="Calibri"/>
              </a:rPr>
              <a:t>Onderhoud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en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overgang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naar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reguliere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beweegactiviteiten</a:t>
            </a:r>
            <a:endParaRPr lang="en-BE" dirty="0">
              <a:cs typeface="Calibri"/>
            </a:endParaRPr>
          </a:p>
          <a:p>
            <a:pPr lvl="1"/>
            <a:endParaRPr lang="en-BE" dirty="0">
              <a:cs typeface="Calibri"/>
            </a:endParaRPr>
          </a:p>
          <a:p>
            <a:r>
              <a:rPr lang="en-BE" dirty="0" err="1">
                <a:cs typeface="Calibri"/>
              </a:rPr>
              <a:t>Oefentherapie</a:t>
            </a:r>
            <a:r>
              <a:rPr lang="en-BE" dirty="0">
                <a:cs typeface="Calibri"/>
              </a:rPr>
              <a:t> in </a:t>
            </a:r>
            <a:r>
              <a:rPr lang="en-BE" dirty="0" err="1">
                <a:cs typeface="Calibri"/>
              </a:rPr>
              <a:t>groepsverband</a:t>
            </a:r>
            <a:endParaRPr lang="en-BE" dirty="0">
              <a:cs typeface="Calibri"/>
            </a:endParaRPr>
          </a:p>
          <a:p>
            <a:pPr lvl="1"/>
            <a:r>
              <a:rPr lang="en-BE" dirty="0" err="1">
                <a:cs typeface="Calibri"/>
              </a:rPr>
              <a:t>Voorkeur</a:t>
            </a:r>
            <a:r>
              <a:rPr lang="en-BE" dirty="0">
                <a:cs typeface="Calibri"/>
              </a:rPr>
              <a:t> </a:t>
            </a:r>
          </a:p>
          <a:p>
            <a:pPr lvl="1"/>
            <a:r>
              <a:rPr lang="en-BE" dirty="0" err="1">
                <a:cs typeface="Calibri"/>
              </a:rPr>
              <a:t>individuele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behandeling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vb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huisbezoek</a:t>
            </a:r>
            <a:endParaRPr lang="en-BE" dirty="0">
              <a:cs typeface="Calibri"/>
            </a:endParaRPr>
          </a:p>
          <a:p>
            <a:pPr lvl="1"/>
            <a:r>
              <a:rPr lang="en-BE" dirty="0">
                <a:cs typeface="Calibri"/>
              </a:rPr>
              <a:t>Max 6 pt/</a:t>
            </a:r>
            <a:r>
              <a:rPr lang="en-BE" dirty="0" err="1">
                <a:cs typeface="Calibri"/>
              </a:rPr>
              <a:t>therapeut</a:t>
            </a:r>
          </a:p>
        </p:txBody>
      </p:sp>
    </p:spTree>
    <p:extLst>
      <p:ext uri="{BB962C8B-B14F-4D97-AF65-F5344CB8AC3E}">
        <p14:creationId xmlns:p14="http://schemas.microsoft.com/office/powerpoint/2010/main" val="3187087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6C11-BEEA-77FD-B55B-0D54A9CA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Subgroepen 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6E35C-C446-F602-9A42-FE7B4CD18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BE" dirty="0">
                <a:cs typeface="Calibri"/>
              </a:rPr>
              <a:t>Cave co-morbiditeit</a:t>
            </a:r>
            <a:br>
              <a:rPr lang="en-BE" dirty="0">
                <a:cs typeface="Calibri"/>
              </a:rPr>
            </a:br>
            <a:endParaRPr lang="nl-NL" dirty="0">
              <a:cs typeface="Calibri"/>
            </a:endParaRPr>
          </a:p>
          <a:p>
            <a:r>
              <a:rPr lang="en-BE" dirty="0" err="1">
                <a:cs typeface="Calibri"/>
              </a:rPr>
              <a:t>Gewrichtsontlastende</a:t>
            </a:r>
            <a:r>
              <a:rPr lang="en-BE" dirty="0">
                <a:cs typeface="Calibri"/>
              </a:rPr>
              <a:t> training</a:t>
            </a:r>
            <a:br>
              <a:rPr lang="en-BE" dirty="0">
                <a:cs typeface="Calibri"/>
              </a:rPr>
            </a:br>
            <a:endParaRPr lang="en-BE" dirty="0">
              <a:cs typeface="Calibri"/>
            </a:endParaRPr>
          </a:p>
          <a:p>
            <a:r>
              <a:rPr lang="en-BE" dirty="0">
                <a:cs typeface="Calibri"/>
              </a:rPr>
              <a:t>Angst/</a:t>
            </a:r>
            <a:r>
              <a:rPr lang="en-BE" dirty="0" err="1">
                <a:cs typeface="Calibri"/>
              </a:rPr>
              <a:t>depressie</a:t>
            </a:r>
            <a:br>
              <a:rPr lang="en-BE" dirty="0">
                <a:cs typeface="Calibri"/>
              </a:rPr>
            </a:br>
            <a:endParaRPr lang="en-BE" dirty="0">
              <a:cs typeface="Calibri"/>
            </a:endParaRPr>
          </a:p>
          <a:p>
            <a:r>
              <a:rPr lang="en-BE" dirty="0" err="1">
                <a:cs typeface="Calibri"/>
              </a:rPr>
              <a:t>Longaanval</a:t>
            </a:r>
            <a:r>
              <a:rPr lang="en-BE" dirty="0">
                <a:cs typeface="Calibri"/>
              </a:rPr>
              <a:t>: </a:t>
            </a:r>
            <a:r>
              <a:rPr lang="en-BE" dirty="0" err="1">
                <a:cs typeface="Calibri"/>
              </a:rPr>
              <a:t>oefenen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vanaf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mogelijk</a:t>
            </a:r>
            <a:r>
              <a:rPr lang="en-BE" dirty="0">
                <a:cs typeface="Calibri"/>
              </a:rPr>
              <a:t> + </a:t>
            </a:r>
            <a:r>
              <a:rPr lang="en-BE" dirty="0" err="1">
                <a:cs typeface="Calibri"/>
              </a:rPr>
              <a:t>aandacht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voor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mucusklaring</a:t>
            </a:r>
            <a:br>
              <a:rPr lang="en-US" dirty="0"/>
            </a:br>
            <a:endParaRPr lang="en-BE" dirty="0">
              <a:cs typeface="Calibri"/>
            </a:endParaRPr>
          </a:p>
          <a:p>
            <a:r>
              <a:rPr lang="en-BE" dirty="0" err="1">
                <a:cs typeface="Calibri"/>
              </a:rPr>
              <a:t>Palliatieve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fase</a:t>
            </a:r>
            <a:r>
              <a:rPr lang="en-BE" dirty="0">
                <a:cs typeface="Calibri"/>
              </a:rPr>
              <a:t>: </a:t>
            </a:r>
            <a:r>
              <a:rPr lang="en-BE" dirty="0" err="1">
                <a:cs typeface="Calibri"/>
              </a:rPr>
              <a:t>gericht</a:t>
            </a:r>
            <a:r>
              <a:rPr lang="en-BE" dirty="0">
                <a:cs typeface="Calibri"/>
              </a:rPr>
              <a:t> op </a:t>
            </a:r>
            <a:r>
              <a:rPr lang="en-BE" dirty="0" err="1">
                <a:cs typeface="Calibri"/>
              </a:rPr>
              <a:t>vermindering</a:t>
            </a:r>
            <a:r>
              <a:rPr lang="en-BE" dirty="0">
                <a:cs typeface="Calibri"/>
              </a:rPr>
              <a:t> van </a:t>
            </a:r>
            <a:r>
              <a:rPr lang="en-BE" dirty="0" err="1">
                <a:cs typeface="Calibri"/>
              </a:rPr>
              <a:t>symptomen</a:t>
            </a:r>
            <a:r>
              <a:rPr lang="en-BE" dirty="0">
                <a:cs typeface="Calibri"/>
              </a:rPr>
              <a:t> + </a:t>
            </a:r>
            <a:r>
              <a:rPr lang="en-BE" dirty="0" err="1">
                <a:cs typeface="Calibri"/>
              </a:rPr>
              <a:t>aandacht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voor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mantelzorgers</a:t>
            </a:r>
          </a:p>
        </p:txBody>
      </p:sp>
    </p:spTree>
    <p:extLst>
      <p:ext uri="{BB962C8B-B14F-4D97-AF65-F5344CB8AC3E}">
        <p14:creationId xmlns:p14="http://schemas.microsoft.com/office/powerpoint/2010/main" val="230471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12981-0EAB-CF92-D0AD-28326FC49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A. Inleiding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5B355-8910-B258-2514-9740279E5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Belangrijke aanpassingen t.o.v. 2008</a:t>
            </a:r>
            <a:br>
              <a:rPr lang="nl-NL" dirty="0"/>
            </a:br>
            <a:endParaRPr lang="nl-NL" dirty="0"/>
          </a:p>
          <a:p>
            <a:pPr algn="l"/>
            <a:r>
              <a:rPr lang="nl-BE" b="0" i="0" u="none" strike="noStrike" baseline="0" dirty="0">
                <a:latin typeface="FagoNoRegular-Roman"/>
              </a:rPr>
              <a:t>Mate </a:t>
            </a:r>
            <a:r>
              <a:rPr lang="nl-NL" b="0" i="0" u="none" strike="noStrike" baseline="0" dirty="0">
                <a:latin typeface="FagoNoRegular-Roman"/>
              </a:rPr>
              <a:t>van luchtwegobstructie belangrijk voor diagnose,</a:t>
            </a:r>
            <a:br>
              <a:rPr lang="nl-NL" b="0" i="0" u="none" strike="noStrike" baseline="0" dirty="0">
                <a:latin typeface="FagoNoRegular-Roman"/>
              </a:rPr>
            </a:br>
            <a:r>
              <a:rPr lang="nl-NL" b="0" i="0" u="none" strike="noStrike" baseline="0" dirty="0">
                <a:latin typeface="FagoNoRegular-Roman"/>
              </a:rPr>
              <a:t>maar….</a:t>
            </a:r>
          </a:p>
          <a:p>
            <a:pPr lvl="1"/>
            <a:r>
              <a:rPr lang="nl-NL" b="0" i="0" u="none" strike="noStrike" baseline="0" dirty="0">
                <a:latin typeface="FagoNoRegular-Roman"/>
              </a:rPr>
              <a:t>onvoldoende inzicht in </a:t>
            </a:r>
          </a:p>
          <a:p>
            <a:pPr lvl="2"/>
            <a:r>
              <a:rPr lang="nl-NL" b="0" i="0" u="none" strike="noStrike" baseline="0" dirty="0">
                <a:latin typeface="FagoNoRegular-Roman"/>
              </a:rPr>
              <a:t>fysieke capaciteit, </a:t>
            </a:r>
          </a:p>
          <a:p>
            <a:pPr lvl="2"/>
            <a:r>
              <a:rPr lang="nl-NL" b="0" i="0" u="none" strike="noStrike" baseline="0" dirty="0">
                <a:latin typeface="FagoNoRegular-Roman"/>
              </a:rPr>
              <a:t>fysieke activiteit, </a:t>
            </a:r>
          </a:p>
          <a:p>
            <a:pPr lvl="2"/>
            <a:r>
              <a:rPr lang="nl-NL" b="0" i="0" u="none" strike="noStrike" baseline="0" dirty="0">
                <a:latin typeface="FagoNoRegular-Roman"/>
              </a:rPr>
              <a:t>ervaren symptoomlast </a:t>
            </a:r>
          </a:p>
          <a:p>
            <a:pPr lvl="2"/>
            <a:r>
              <a:rPr lang="nl-NL" b="0" i="0" u="none" strike="noStrike" baseline="0" dirty="0">
                <a:latin typeface="FagoNoRegular-Roman"/>
              </a:rPr>
              <a:t>kwaliteit van leven</a:t>
            </a:r>
            <a:br>
              <a:rPr lang="nl-NL" b="0" i="0" u="none" strike="noStrike" baseline="0" dirty="0">
                <a:latin typeface="FagoNoRegular-Roman"/>
              </a:rPr>
            </a:br>
            <a:endParaRPr lang="nl-NL" b="0" i="0" u="none" strike="noStrike" baseline="0" dirty="0">
              <a:latin typeface="FagoNoRegular-Roman"/>
            </a:endParaRPr>
          </a:p>
          <a:p>
            <a:r>
              <a:rPr lang="nl-NL" dirty="0">
                <a:latin typeface="FagoNoRegular-Roman"/>
              </a:rPr>
              <a:t>Dus… nieuwe criteria voor kine/revalidatie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659109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9BDE-DC28-C984-51DC-E4A94240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 en afsluiting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8A0A3-DB60-37E8-D04D-7AA1DEDD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BE" dirty="0">
                <a:cs typeface="Calibri"/>
              </a:rPr>
              <a:t>Evaluatie na 12 weken en na afsluiten therapie op basis van behandeldoelen</a:t>
            </a:r>
            <a:br>
              <a:rPr lang="en-BE" dirty="0">
                <a:cs typeface="Calibri"/>
              </a:rPr>
            </a:br>
            <a:endParaRPr lang="nl-NL" dirty="0">
              <a:cs typeface="Calibri"/>
            </a:endParaRPr>
          </a:p>
          <a:p>
            <a:r>
              <a:rPr lang="en-BE" dirty="0">
                <a:cs typeface="Calibri"/>
              </a:rPr>
              <a:t>Pt </a:t>
            </a:r>
            <a:r>
              <a:rPr lang="en-BE" dirty="0" err="1">
                <a:cs typeface="Calibri"/>
              </a:rPr>
              <a:t>motiveren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tot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zelfstandig</a:t>
            </a:r>
            <a:r>
              <a:rPr lang="en-BE" dirty="0">
                <a:cs typeface="Calibri"/>
              </a:rPr>
              <a:t> in stand </a:t>
            </a:r>
            <a:r>
              <a:rPr lang="en-BE" dirty="0" err="1">
                <a:cs typeface="Calibri"/>
              </a:rPr>
              <a:t>houden</a:t>
            </a:r>
            <a:r>
              <a:rPr lang="en-BE" dirty="0">
                <a:cs typeface="Calibri"/>
              </a:rPr>
              <a:t> </a:t>
            </a:r>
            <a:r>
              <a:rPr lang="en-BE" dirty="0" err="1">
                <a:cs typeface="Calibri"/>
              </a:rPr>
              <a:t>onderhoud</a:t>
            </a:r>
            <a:br>
              <a:rPr lang="en-BE" dirty="0">
                <a:cs typeface="Calibri"/>
              </a:rPr>
            </a:br>
            <a:endParaRPr lang="en-BE" dirty="0">
              <a:cs typeface="Calibri"/>
            </a:endParaRPr>
          </a:p>
          <a:p>
            <a:r>
              <a:rPr lang="en-BE" dirty="0" err="1">
                <a:cs typeface="Calibri"/>
              </a:rPr>
              <a:t>Herstart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therapie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bij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klinisch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relevante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terugval</a:t>
            </a:r>
            <a:r>
              <a:rPr lang="en-BE" dirty="0">
                <a:cs typeface="Calibri"/>
              </a:rPr>
              <a:t> (</a:t>
            </a:r>
            <a:r>
              <a:rPr lang="en-BE" dirty="0" err="1">
                <a:cs typeface="Calibri"/>
              </a:rPr>
              <a:t>symptoomlast</a:t>
            </a:r>
            <a:r>
              <a:rPr lang="en-BE" dirty="0">
                <a:cs typeface="Calibri"/>
              </a:rPr>
              <a:t>, </a:t>
            </a:r>
            <a:r>
              <a:rPr lang="en-BE" dirty="0" err="1">
                <a:cs typeface="Calibri"/>
              </a:rPr>
              <a:t>fysieke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activiteit</a:t>
            </a:r>
            <a:r>
              <a:rPr lang="en-BE" dirty="0">
                <a:cs typeface="Calibri"/>
              </a:rPr>
              <a:t>/</a:t>
            </a:r>
            <a:r>
              <a:rPr lang="en-BE" dirty="0" err="1">
                <a:cs typeface="Calibri"/>
              </a:rPr>
              <a:t>capaciteit</a:t>
            </a:r>
            <a:r>
              <a:rPr lang="en-BE" dirty="0">
                <a:cs typeface="Calibri"/>
              </a:rPr>
              <a:t>)</a:t>
            </a:r>
            <a:br>
              <a:rPr lang="en-BE" dirty="0">
                <a:cs typeface="Calibri"/>
              </a:rPr>
            </a:br>
            <a:endParaRPr lang="en-BE" dirty="0">
              <a:cs typeface="Calibri"/>
            </a:endParaRPr>
          </a:p>
          <a:p>
            <a:r>
              <a:rPr lang="en-BE" dirty="0" err="1">
                <a:cs typeface="Calibri"/>
              </a:rPr>
              <a:t>Exacerbatie</a:t>
            </a:r>
            <a:r>
              <a:rPr lang="en-BE" dirty="0">
                <a:cs typeface="Calibri"/>
              </a:rPr>
              <a:t>: </a:t>
            </a:r>
            <a:r>
              <a:rPr lang="en-BE" dirty="0" err="1">
                <a:cs typeface="Calibri"/>
              </a:rPr>
              <a:t>heropstart</a:t>
            </a:r>
            <a:r>
              <a:rPr lang="en-BE" dirty="0">
                <a:cs typeface="Calibri"/>
              </a:rPr>
              <a:t> </a:t>
            </a:r>
            <a:r>
              <a:rPr lang="en-BE" dirty="0" err="1">
                <a:cs typeface="Calibri"/>
              </a:rPr>
              <a:t>therapie</a:t>
            </a:r>
          </a:p>
        </p:txBody>
      </p:sp>
    </p:spTree>
    <p:extLst>
      <p:ext uri="{BB962C8B-B14F-4D97-AF65-F5344CB8AC3E}">
        <p14:creationId xmlns:p14="http://schemas.microsoft.com/office/powerpoint/2010/main" val="3466740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8A0A3-DB60-37E8-D04D-7AA1DEDD6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5623"/>
            <a:ext cx="10515600" cy="53513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BE" dirty="0">
                <a:cs typeface="Calibri"/>
              </a:rPr>
              <a:t>Vroegtijdig stoppen therapie</a:t>
            </a:r>
          </a:p>
          <a:p>
            <a:pPr lvl="1"/>
            <a:r>
              <a:rPr lang="nl-NL" dirty="0">
                <a:cs typeface="Calibri"/>
              </a:rPr>
              <a:t>Doelen bereikt;</a:t>
            </a:r>
          </a:p>
          <a:p>
            <a:pPr lvl="1"/>
            <a:r>
              <a:rPr lang="nl-NL" dirty="0">
                <a:cs typeface="Calibri"/>
              </a:rPr>
              <a:t>Geen/onvoldoende therapeutisch effect;</a:t>
            </a:r>
          </a:p>
          <a:p>
            <a:pPr lvl="1"/>
            <a:r>
              <a:rPr lang="nl-NL" dirty="0">
                <a:cs typeface="Calibri"/>
              </a:rPr>
              <a:t>Voldoende reguliere beweegactiviteiten;</a:t>
            </a:r>
          </a:p>
          <a:p>
            <a:pPr lvl="1"/>
            <a:r>
              <a:rPr lang="nl-NL" dirty="0">
                <a:cs typeface="Calibri"/>
              </a:rPr>
              <a:t>Geen therapietrouw, ook na motivatie</a:t>
            </a:r>
          </a:p>
          <a:p>
            <a:pPr lvl="1"/>
            <a:r>
              <a:rPr lang="nl-NL" dirty="0">
                <a:cs typeface="Calibri"/>
              </a:rPr>
              <a:t>Rode vlaggen of andere contra-indicaties</a:t>
            </a:r>
          </a:p>
        </p:txBody>
      </p:sp>
    </p:spTree>
    <p:extLst>
      <p:ext uri="{BB962C8B-B14F-4D97-AF65-F5344CB8AC3E}">
        <p14:creationId xmlns:p14="http://schemas.microsoft.com/office/powerpoint/2010/main" val="238873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ADE8-47F3-9278-F80A-685F40E5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Doelgroep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9651C-773B-3988-0B60-1CC24FA50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Patiënten met medische diagnose: COPD</a:t>
            </a:r>
            <a:br>
              <a:rPr lang="nl-NL" dirty="0"/>
            </a:br>
            <a:endParaRPr lang="nl-NL" dirty="0"/>
          </a:p>
          <a:p>
            <a:r>
              <a:rPr lang="nl-NL" dirty="0"/>
              <a:t>Alle categorieën</a:t>
            </a:r>
          </a:p>
          <a:p>
            <a:pPr lvl="1"/>
            <a:r>
              <a:rPr lang="nl-NL" dirty="0"/>
              <a:t>Stabiel COPD</a:t>
            </a:r>
          </a:p>
          <a:p>
            <a:pPr lvl="1"/>
            <a:r>
              <a:rPr lang="nl-NL" dirty="0"/>
              <a:t>Tijdens of na exacerbatie</a:t>
            </a:r>
          </a:p>
          <a:p>
            <a:pPr lvl="1"/>
            <a:r>
              <a:rPr lang="nl-BE" b="0" i="0" u="none" strike="noStrike" baseline="0" dirty="0">
                <a:latin typeface="FagoNoRegular-Roman"/>
              </a:rPr>
              <a:t>lichte, matige of ernstige symptoomlast</a:t>
            </a:r>
          </a:p>
          <a:p>
            <a:pPr lvl="1"/>
            <a:r>
              <a:rPr lang="nl-BE" dirty="0">
                <a:latin typeface="FagoNoRegular-Roman"/>
              </a:rPr>
              <a:t>Met of zonder comorbiditeiten</a:t>
            </a:r>
          </a:p>
          <a:p>
            <a:pPr lvl="1"/>
            <a:r>
              <a:rPr lang="nl-BE" dirty="0">
                <a:latin typeface="FagoNoRegular-Roman"/>
              </a:rPr>
              <a:t>Palliatieve setting </a:t>
            </a:r>
            <a:br>
              <a:rPr lang="nl-BE" sz="1800" b="0" i="0" u="none" strike="noStrike" baseline="0" dirty="0">
                <a:latin typeface="FagoNoRegular-Roman"/>
              </a:rPr>
            </a:br>
            <a:endParaRPr lang="nl-BE" sz="1800" b="0" i="0" u="none" strike="noStrike" baseline="0" dirty="0">
              <a:latin typeface="FagoNoRegular-Roman"/>
            </a:endParaRPr>
          </a:p>
          <a:p>
            <a:r>
              <a:rPr lang="nl-NL" dirty="0"/>
              <a:t>Alle settings</a:t>
            </a:r>
          </a:p>
          <a:p>
            <a:pPr lvl="1"/>
            <a:r>
              <a:rPr lang="nl-NL" dirty="0">
                <a:latin typeface="FagoNoRegular-Roman"/>
              </a:rPr>
              <a:t>E</a:t>
            </a:r>
            <a:r>
              <a:rPr lang="nl-NL" b="0" i="0" u="none" strike="noStrike" baseline="0" dirty="0">
                <a:latin typeface="FagoNoRegular-Roman"/>
              </a:rPr>
              <a:t>erstelijns praktijk, een ziekenhuis of een revalidatie-instelling; mono- of </a:t>
            </a:r>
            <a:r>
              <a:rPr lang="nl-BE" b="0" i="0" u="none" strike="noStrike" baseline="0" dirty="0">
                <a:latin typeface="FagoNoRegular-Roman"/>
              </a:rPr>
              <a:t>multidisciplinaire setting</a:t>
            </a:r>
            <a:br>
              <a:rPr lang="nl-NL" dirty="0"/>
            </a:br>
            <a:endParaRPr lang="nl-NL" dirty="0"/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63693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40AD4-3145-6066-D1CB-BEBFC2B8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B. (</a:t>
            </a:r>
            <a:r>
              <a:rPr lang="nl-NL" dirty="0" err="1"/>
              <a:t>Kinesitherapeutische</a:t>
            </a:r>
            <a:r>
              <a:rPr lang="nl-NL" dirty="0"/>
              <a:t>) diagnose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D7E68-5A95-016B-B169-B404C7FA9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1. Anamnese: </a:t>
            </a:r>
            <a:endParaRPr lang="nl-NL" dirty="0">
              <a:cs typeface="Calibri" panose="020F0502020204030204"/>
            </a:endParaRPr>
          </a:p>
          <a:p>
            <a:pPr lvl="1"/>
            <a:r>
              <a:rPr lang="nl-NL" dirty="0"/>
              <a:t>ademapparaat </a:t>
            </a:r>
            <a:r>
              <a:rPr lang="nl-NL" sz="1400" dirty="0"/>
              <a:t>(hoesten, piepen, druk, pijn, stijf,…)</a:t>
            </a:r>
            <a:r>
              <a:rPr lang="nl-NL" dirty="0"/>
              <a:t>, capaciteit </a:t>
            </a:r>
            <a:r>
              <a:rPr lang="nl-NL" sz="1400" dirty="0"/>
              <a:t>(wat kàn ik?), </a:t>
            </a:r>
            <a:r>
              <a:rPr lang="nl-NL" dirty="0"/>
              <a:t>activiteit </a:t>
            </a:r>
            <a:r>
              <a:rPr lang="nl-NL" sz="1400" dirty="0"/>
              <a:t>(wat doé ik?)</a:t>
            </a:r>
            <a:endParaRPr lang="nl-NL" dirty="0"/>
          </a:p>
          <a:p>
            <a:pPr lvl="1"/>
            <a:r>
              <a:rPr lang="nl-NL" dirty="0"/>
              <a:t>context (aantal aanvallen, medicatie, sociaal, kennis, hulpmiddelen, …)</a:t>
            </a:r>
            <a:br>
              <a:rPr lang="nl-NL" dirty="0">
                <a:cs typeface="Calibri"/>
              </a:rPr>
            </a:br>
            <a:endParaRPr lang="nl-NL" dirty="0">
              <a:cs typeface="Calibri"/>
            </a:endParaRPr>
          </a:p>
          <a:p>
            <a:pPr marL="0" indent="0">
              <a:buNone/>
            </a:pPr>
            <a:r>
              <a:rPr lang="nl-NL" dirty="0"/>
              <a:t>2. Lichamelijk</a:t>
            </a:r>
            <a:r>
              <a:rPr lang="nl-NL" dirty="0">
                <a:effectLst/>
                <a:latin typeface="Calibri" panose="020F0502020204030204"/>
                <a:ea typeface="Calibri" panose="020F0502020204030204" pitchFamily="34" charset="0"/>
                <a:cs typeface="Calibri"/>
              </a:rPr>
              <a:t> onderzoek: in rust en in beweging</a:t>
            </a:r>
            <a:b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nl-NL" sz="24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r>
              <a:rPr lang="nl-NL" sz="2400" dirty="0">
                <a:latin typeface="Calibri"/>
                <a:ea typeface="Calibri" panose="020F0502020204030204" pitchFamily="34" charset="0"/>
                <a:cs typeface="Calibri"/>
              </a:rPr>
              <a:t>    Basisonderzoek (aanbevolen vs. optioneel)</a:t>
            </a:r>
          </a:p>
          <a:p>
            <a:pPr lvl="1" algn="l"/>
            <a:r>
              <a:rPr lang="nl-NL" sz="1400" b="0" i="0" u="none" strike="noStrike" baseline="0" dirty="0">
                <a:latin typeface="FagoNoRegular-Roman"/>
              </a:rPr>
              <a:t>fysieke capaciteit (6MWT</a:t>
            </a:r>
            <a:r>
              <a:rPr lang="nl-NL" sz="1400" b="0" i="0" u="none" strike="noStrike" baseline="30000" dirty="0">
                <a:latin typeface="FagoNoRegular-Roman"/>
              </a:rPr>
              <a:t>aanbev</a:t>
            </a:r>
            <a:r>
              <a:rPr lang="nl-NL" sz="1400" b="0" i="0" u="none" strike="noStrike" baseline="0" dirty="0">
                <a:latin typeface="FagoNoRegular-Roman"/>
              </a:rPr>
              <a:t> en/of SWT</a:t>
            </a:r>
            <a:r>
              <a:rPr lang="nl-NL" sz="1400" b="0" i="0" u="none" strike="noStrike" baseline="30000" dirty="0">
                <a:latin typeface="FagoNoRegular-Roman"/>
              </a:rPr>
              <a:t>opt</a:t>
            </a:r>
            <a:r>
              <a:rPr lang="nl-NL" sz="1400" b="0" i="0" u="none" strike="noStrike" baseline="0" dirty="0">
                <a:latin typeface="FagoNoRegular-Roman"/>
              </a:rPr>
              <a:t>, CWRT</a:t>
            </a:r>
            <a:r>
              <a:rPr lang="nl-NL" sz="1400" b="0" i="0" u="none" strike="noStrike" baseline="30000" dirty="0">
                <a:latin typeface="FagoNoRegular-Roman"/>
              </a:rPr>
              <a:t>opt</a:t>
            </a:r>
            <a:r>
              <a:rPr lang="nl-NL" sz="1400" b="0" i="0" u="none" strike="noStrike" baseline="0" dirty="0">
                <a:latin typeface="FagoNoRegular-Roman"/>
              </a:rPr>
              <a:t>);</a:t>
            </a:r>
          </a:p>
          <a:p>
            <a:pPr lvl="1" algn="l"/>
            <a:r>
              <a:rPr lang="nl-NL" sz="1400" b="0" i="0" u="none" strike="noStrike" baseline="0" dirty="0">
                <a:latin typeface="FagoNoRegular-Roman"/>
              </a:rPr>
              <a:t>mate van fysieke activiteit (activiteitenmeter</a:t>
            </a:r>
            <a:r>
              <a:rPr lang="nl-NL" sz="1400" b="0" i="0" u="none" strike="noStrike" baseline="30000" dirty="0">
                <a:latin typeface="FagoNoRegular-Roman"/>
              </a:rPr>
              <a:t>aanbev</a:t>
            </a:r>
            <a:r>
              <a:rPr lang="nl-NL" sz="1400" b="0" i="0" u="none" strike="noStrike" baseline="0" dirty="0">
                <a:latin typeface="FagoNoRegular-Roman"/>
              </a:rPr>
              <a:t>);</a:t>
            </a:r>
          </a:p>
          <a:p>
            <a:pPr lvl="1" algn="l"/>
            <a:r>
              <a:rPr lang="nl-NL" sz="1400" b="0" i="0" u="none" strike="noStrike" baseline="0" dirty="0">
                <a:latin typeface="FagoNoRegular-Roman"/>
              </a:rPr>
              <a:t>zuurstofsaturatie in rust en tijdens inspanning en (indien van toepassing) met en zonder</a:t>
            </a:r>
          </a:p>
          <a:p>
            <a:pPr lvl="1" algn="l"/>
            <a:r>
              <a:rPr lang="nl-BE" sz="1400" b="0" i="0" u="none" strike="noStrike" baseline="0" dirty="0">
                <a:latin typeface="FagoNoRegular-Roman"/>
              </a:rPr>
              <a:t>medische zuurstof (saturatiemeter</a:t>
            </a:r>
            <a:r>
              <a:rPr lang="nl-BE" sz="1400" b="0" i="0" u="none" strike="noStrike" baseline="30000" dirty="0">
                <a:latin typeface="FagoNoRegular-Roman"/>
              </a:rPr>
              <a:t>aanbev</a:t>
            </a:r>
            <a:r>
              <a:rPr lang="nl-BE" sz="1400" b="0" i="0" u="none" strike="noStrike" baseline="0" dirty="0">
                <a:latin typeface="FagoNoRegular-Roman"/>
              </a:rPr>
              <a:t>);</a:t>
            </a:r>
          </a:p>
          <a:p>
            <a:pPr lvl="1" algn="l"/>
            <a:r>
              <a:rPr lang="nl-NL" sz="1400" b="0" i="0" u="none" strike="noStrike" baseline="0" dirty="0">
                <a:latin typeface="FagoNoRegular-Roman"/>
              </a:rPr>
              <a:t>perifere spierkracht (HHD</a:t>
            </a:r>
            <a:r>
              <a:rPr lang="nl-NL" sz="1400" b="0" i="0" u="none" strike="noStrike" baseline="30000" dirty="0">
                <a:latin typeface="FagoNoRegular-Roman"/>
              </a:rPr>
              <a:t>opt</a:t>
            </a:r>
            <a:r>
              <a:rPr lang="nl-NL" sz="1400" b="0" i="0" u="none" strike="noStrike" baseline="0" dirty="0">
                <a:latin typeface="FagoNoRegular-Roman"/>
              </a:rPr>
              <a:t> en/of 1RM</a:t>
            </a:r>
            <a:r>
              <a:rPr lang="nl-NL" sz="1400" b="0" i="0" u="none" strike="noStrike" baseline="30000" dirty="0">
                <a:latin typeface="FagoNoRegular-Roman"/>
              </a:rPr>
              <a:t>opt</a:t>
            </a:r>
            <a:r>
              <a:rPr lang="nl-NL" sz="1400" b="0" i="0" u="none" strike="noStrike" baseline="0" dirty="0">
                <a:latin typeface="FagoNoRegular-Roman"/>
              </a:rPr>
              <a:t>) ;</a:t>
            </a:r>
          </a:p>
          <a:p>
            <a:pPr lvl="1" algn="l"/>
            <a:r>
              <a:rPr lang="nl-BE" sz="1400" b="0" i="0" u="none" strike="noStrike" baseline="0" dirty="0">
                <a:latin typeface="FagoNoRegular-Roman"/>
              </a:rPr>
              <a:t>ademspierfunctie (MIP</a:t>
            </a:r>
            <a:r>
              <a:rPr lang="nl-BE" sz="1400" b="0" i="0" u="none" strike="noStrike" baseline="30000" dirty="0">
                <a:latin typeface="FagoNoRegular-Roman"/>
              </a:rPr>
              <a:t>opt</a:t>
            </a:r>
            <a:r>
              <a:rPr lang="nl-BE" sz="1400" b="0" i="0" u="none" strike="noStrike" baseline="0" dirty="0">
                <a:latin typeface="FagoNoRegular-Roman"/>
              </a:rPr>
              <a:t>);</a:t>
            </a:r>
          </a:p>
          <a:p>
            <a:pPr lvl="1" algn="l"/>
            <a:r>
              <a:rPr lang="nl-BE" sz="1400" b="0" i="0" u="none" strike="noStrike" baseline="0" dirty="0">
                <a:latin typeface="FagoNoRegular-Roman"/>
              </a:rPr>
              <a:t>balans/valrisico (TUG</a:t>
            </a:r>
            <a:r>
              <a:rPr lang="nl-BE" sz="1400" b="0" i="0" u="none" strike="noStrike" baseline="30000" dirty="0">
                <a:latin typeface="FagoNoRegular-Roman"/>
              </a:rPr>
              <a:t>opt</a:t>
            </a:r>
            <a:r>
              <a:rPr lang="nl-BE" sz="1400" b="0" i="0" u="none" strike="noStrike" baseline="0" dirty="0">
                <a:latin typeface="FagoNoRegular-Roman"/>
              </a:rPr>
              <a:t>).</a:t>
            </a:r>
            <a:endParaRPr lang="en-BE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539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D99A-75A6-20F0-93C0-095968531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0113"/>
            <a:ext cx="10515600" cy="53868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Meetinstrumenten </a:t>
            </a:r>
          </a:p>
          <a:p>
            <a:pPr marL="0" indent="0"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aanbevolen vs. optioneel</a:t>
            </a:r>
            <a:b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nl-BE" sz="1800" b="0" i="0" u="none" strike="noStrike" baseline="0" dirty="0">
                <a:latin typeface="FagoNoRegular-Roman"/>
              </a:rPr>
              <a:t>6MWT = Zes Minuten Wandeltest; </a:t>
            </a:r>
          </a:p>
          <a:p>
            <a:pPr algn="l"/>
            <a:r>
              <a:rPr lang="nl-BE" sz="1800" b="0" i="0" u="none" strike="noStrike" baseline="0" dirty="0">
                <a:latin typeface="FagoNoRegular-Roman"/>
              </a:rPr>
              <a:t>CAT = ‘COPD Assessment Test’; </a:t>
            </a:r>
          </a:p>
          <a:p>
            <a:pPr algn="l"/>
            <a:r>
              <a:rPr lang="nl-BE" sz="1800" b="0" i="0" u="none" strike="noStrike" baseline="0" dirty="0">
                <a:latin typeface="FagoNoRegular-Roman"/>
              </a:rPr>
              <a:t>CCQ = ‘Clinical COPD Questionnaire’; </a:t>
            </a:r>
          </a:p>
          <a:p>
            <a:pPr algn="l"/>
            <a:r>
              <a:rPr lang="nl-BE" sz="1800" b="0" i="0" u="none" strike="noStrike" baseline="0" dirty="0">
                <a:latin typeface="FagoNoRegular-Roman"/>
              </a:rPr>
              <a:t>CPET = ‘Cardiopulmonary Exercise Test’; (enkel bij profiel 4, 5 &amp; 6)</a:t>
            </a:r>
          </a:p>
          <a:p>
            <a:r>
              <a:rPr lang="nl-NL" sz="1800" b="0" i="0" u="none" strike="noStrike" baseline="0" dirty="0">
                <a:latin typeface="FagoNoRegular-Roman"/>
              </a:rPr>
              <a:t>PSG = Patiënt Specifieke Goal-setting methode.</a:t>
            </a:r>
            <a:br>
              <a:rPr lang="nl-NL" sz="1800" dirty="0">
                <a:latin typeface="FagoNoRegular-Roman"/>
              </a:rPr>
            </a:br>
            <a:endParaRPr lang="nl-NL" sz="1800" dirty="0">
              <a:latin typeface="FagoNoRegular-Roman"/>
            </a:endParaRPr>
          </a:p>
          <a:p>
            <a:r>
              <a:rPr lang="nl-NL" sz="1800" dirty="0">
                <a:latin typeface="FagoNoRegular-Roman"/>
              </a:rPr>
              <a:t>Maximale inspanningstest (CPET) bij klinisch stabiele </a:t>
            </a:r>
            <a:r>
              <a:rPr lang="nl-NL" sz="1800" dirty="0" err="1">
                <a:latin typeface="FagoNoRegular-Roman"/>
              </a:rPr>
              <a:t>ptn</a:t>
            </a:r>
            <a:r>
              <a:rPr lang="nl-NL" sz="1800" dirty="0">
                <a:latin typeface="FagoNoRegular-Roman"/>
              </a:rPr>
              <a:t> met beperkte fysieke capaciteit (best onder supervisie arts)</a:t>
            </a:r>
          </a:p>
        </p:txBody>
      </p:sp>
    </p:spTree>
    <p:extLst>
      <p:ext uri="{BB962C8B-B14F-4D97-AF65-F5344CB8AC3E}">
        <p14:creationId xmlns:p14="http://schemas.microsoft.com/office/powerpoint/2010/main" val="79160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FC722-0D44-293C-2E67-2BD5FB97C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3582"/>
            <a:ext cx="10515600" cy="549338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nl-NL" sz="3000" dirty="0">
                <a:latin typeface="FagoNoBold-Roman"/>
              </a:rPr>
              <a:t>4. Rode vlaggen </a:t>
            </a:r>
          </a:p>
          <a:p>
            <a:pPr marL="0" indent="0" algn="l">
              <a:buNone/>
            </a:pPr>
            <a:r>
              <a:rPr lang="nl-NL" sz="1800" i="0" u="none" strike="noStrike" baseline="0" dirty="0">
                <a:latin typeface="FagoNoBold-Roman"/>
              </a:rPr>
              <a:t>Aan COPD-gerelateerde rode vlaggen: </a:t>
            </a:r>
          </a:p>
          <a:p>
            <a:pPr algn="l"/>
            <a:r>
              <a:rPr lang="nl-NL" sz="1800" b="0" i="0" u="none" strike="noStrike" baseline="0" dirty="0">
                <a:latin typeface="FagoNoRegular-Roman"/>
              </a:rPr>
              <a:t>Desaturatie bij kamerlucht, gemeten met een saturatiemeter:</a:t>
            </a:r>
          </a:p>
          <a:p>
            <a:pPr lvl="1"/>
            <a:r>
              <a:rPr lang="nl-NL" sz="1400" b="0" i="0" u="none" strike="noStrike" baseline="0" dirty="0">
                <a:latin typeface="FagoNoRegular-Roman"/>
              </a:rPr>
              <a:t>bij SpO2 &lt; 90% in rust (na ten minste 10 minuten zitten)</a:t>
            </a:r>
          </a:p>
          <a:p>
            <a:pPr lvl="1"/>
            <a:r>
              <a:rPr lang="nl-NL" sz="1400" b="0" i="0" u="none" strike="noStrike" baseline="0" dirty="0">
                <a:latin typeface="FagoNoRegular-Roman"/>
              </a:rPr>
              <a:t>bij SpO2 &lt; 85% tijdens een fysieke test of oefentherapie</a:t>
            </a:r>
          </a:p>
          <a:p>
            <a:pPr algn="l"/>
            <a:r>
              <a:rPr lang="nl-BE" sz="1800" b="0" i="0" u="none" strike="noStrike" baseline="0" dirty="0">
                <a:latin typeface="FagoNoRegular-Roman"/>
              </a:rPr>
              <a:t>Perifeer oedeem</a:t>
            </a:r>
          </a:p>
          <a:p>
            <a:pPr algn="l"/>
            <a:r>
              <a:rPr lang="nl-BE" sz="1800" b="0" i="0" u="none" strike="noStrike" baseline="0" dirty="0">
                <a:latin typeface="FagoNoRegular-Roman"/>
              </a:rPr>
              <a:t>Hemoptoë (bloedhoesten)</a:t>
            </a:r>
          </a:p>
          <a:p>
            <a:pPr algn="l"/>
            <a:r>
              <a:rPr lang="nl-NL" sz="1800" b="0" i="0" u="none" strike="noStrike" baseline="0" dirty="0">
                <a:latin typeface="FagoNoRegular-Roman"/>
              </a:rPr>
              <a:t>Overvloedige sputumproductie ten opzichte van normaal</a:t>
            </a:r>
          </a:p>
          <a:p>
            <a:pPr algn="l"/>
            <a:r>
              <a:rPr lang="nl-NL" sz="1800" b="0" i="0" u="none" strike="noStrike" baseline="0" dirty="0">
                <a:latin typeface="FagoNoRegular-Roman"/>
              </a:rPr>
              <a:t>Cyanose en/of slaperigheid overdag in combinatie met hoofdpijn</a:t>
            </a:r>
          </a:p>
          <a:p>
            <a:pPr algn="l"/>
            <a:r>
              <a:rPr lang="nl-BE" sz="1800" b="0" i="0" u="none" strike="noStrike" baseline="0" dirty="0">
                <a:latin typeface="FagoNoRegular-Roman"/>
              </a:rPr>
              <a:t>Koorts</a:t>
            </a:r>
          </a:p>
          <a:p>
            <a:pPr algn="l"/>
            <a:r>
              <a:rPr lang="nl-BE" sz="1800" b="0" i="0" u="none" strike="noStrike" baseline="0" dirty="0">
                <a:latin typeface="FagoNoRegular-Roman"/>
              </a:rPr>
              <a:t>Tachypneu in rust</a:t>
            </a:r>
          </a:p>
          <a:p>
            <a:pPr algn="l"/>
            <a:r>
              <a:rPr lang="nl-NL" sz="1800" b="0" i="0" u="none" strike="noStrike" baseline="0" dirty="0">
                <a:latin typeface="FagoNoRegular-Roman"/>
              </a:rPr>
              <a:t>Verdenking op tot dan toe onbekende comorbiditeit</a:t>
            </a:r>
          </a:p>
          <a:p>
            <a:pPr algn="l"/>
            <a:r>
              <a:rPr lang="nl-BE" sz="1800" b="0" i="0" u="none" strike="noStrike" baseline="0" dirty="0">
                <a:latin typeface="FagoNoRegular-Roman"/>
              </a:rPr>
              <a:t>Verergering van bekende comorbiditeit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83630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30969C-8814-5FCB-CD1A-D8C5A1293B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134" y="36159"/>
            <a:ext cx="11591567" cy="6724147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710566-2123-E9D0-211F-2463594D2F44}"/>
              </a:ext>
            </a:extLst>
          </p:cNvPr>
          <p:cNvSpPr txBox="1"/>
          <p:nvPr/>
        </p:nvSpPr>
        <p:spPr>
          <a:xfrm>
            <a:off x="930887" y="204786"/>
            <a:ext cx="3059459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3000" dirty="0">
                <a:solidFill>
                  <a:srgbClr val="002060"/>
                </a:solidFill>
                <a:latin typeface="FagoNoBold-Roman"/>
              </a:rPr>
              <a:t>5. Profielen </a:t>
            </a:r>
            <a:endParaRPr lang="en-BE" sz="3000" dirty="0">
              <a:solidFill>
                <a:srgbClr val="002060"/>
              </a:solidFill>
              <a:latin typeface="FagoNoBold-Roman"/>
            </a:endParaRPr>
          </a:p>
        </p:txBody>
      </p:sp>
    </p:spTree>
    <p:extLst>
      <p:ext uri="{BB962C8B-B14F-4D97-AF65-F5344CB8AC3E}">
        <p14:creationId xmlns:p14="http://schemas.microsoft.com/office/powerpoint/2010/main" val="1505212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017D4-C6F3-14C0-1BC4-8693A3F0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0012"/>
            <a:ext cx="10515600" cy="530695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nl-NL" dirty="0">
                <a:latin typeface="FagoNoBold-Roman"/>
              </a:rPr>
              <a:t>Zorg aanbieden die past bij het </a:t>
            </a:r>
            <a:r>
              <a:rPr lang="nl-NL" dirty="0" err="1">
                <a:latin typeface="FagoNoBold-Roman"/>
              </a:rPr>
              <a:t>patiëntenprofiel</a:t>
            </a:r>
            <a:r>
              <a:rPr lang="nl-NL" dirty="0">
                <a:latin typeface="FagoNoBold-Roman"/>
              </a:rPr>
              <a:t>: </a:t>
            </a:r>
          </a:p>
          <a:p>
            <a:pPr marL="0" indent="0" algn="l">
              <a:buNone/>
            </a:pPr>
            <a:endParaRPr lang="nl-NL" b="1" i="0" u="none" strike="noStrike" baseline="0" dirty="0">
              <a:latin typeface="FagoNoBold-Roman"/>
            </a:endParaRPr>
          </a:p>
          <a:p>
            <a:pPr algn="l"/>
            <a:r>
              <a:rPr lang="nl-NL" b="1" i="0" u="none" strike="noStrike" baseline="0" dirty="0">
                <a:latin typeface="FagoNoBold-Roman"/>
              </a:rPr>
              <a:t>Profiel 1</a:t>
            </a:r>
            <a:r>
              <a:rPr lang="nl-NL" sz="1800" b="1" i="0" u="none" strike="noStrike" baseline="0" dirty="0">
                <a:latin typeface="FagoNoBold-Roman"/>
              </a:rPr>
              <a:t>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Geen therapie,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adviseer deelname aan reguliere beweeg- en/of sportactiviteiten,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overweeg overleg met huisarts over verwijzing voor een gecombineerde leefstijlinterventie </a:t>
            </a:r>
            <a:r>
              <a:rPr lang="nl-BE" sz="2000" b="0" i="0" u="none" strike="noStrike" baseline="0" dirty="0">
                <a:latin typeface="FagoNoRegular-Roman"/>
              </a:rPr>
              <a:t>(GLI).</a:t>
            </a:r>
          </a:p>
          <a:p>
            <a:pPr marL="457200" lvl="1" indent="0">
              <a:buNone/>
            </a:pPr>
            <a:endParaRPr lang="nl-BE" sz="1400" b="0" i="0" u="none" strike="noStrike" baseline="0" dirty="0">
              <a:latin typeface="FagoNoRegular-Roman"/>
            </a:endParaRPr>
          </a:p>
          <a:p>
            <a:pPr algn="l"/>
            <a:r>
              <a:rPr lang="nl-NL" b="1" i="0" u="none" strike="noStrike" baseline="0" dirty="0">
                <a:latin typeface="FagoNoBold-Roman"/>
              </a:rPr>
              <a:t>Profiel 2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Geen (of zeer beperkt) therapie,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adviseer deelname aan reguliere beweeg- en/of sp ortactiviteiten,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overweeg overleg met huisarts over verwijzing voor een GLI. </a:t>
            </a:r>
          </a:p>
          <a:p>
            <a:pPr marL="457200" lvl="1" indent="0">
              <a:buNone/>
            </a:pPr>
            <a:endParaRPr lang="nl-NL" sz="1400" b="0" i="0" u="none" strike="noStrike" baseline="0" dirty="0">
              <a:latin typeface="FagoNoRegular-Roman"/>
            </a:endParaRPr>
          </a:p>
        </p:txBody>
      </p:sp>
    </p:spTree>
    <p:extLst>
      <p:ext uri="{BB962C8B-B14F-4D97-AF65-F5344CB8AC3E}">
        <p14:creationId xmlns:p14="http://schemas.microsoft.com/office/powerpoint/2010/main" val="177714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017D4-C6F3-14C0-1BC4-8693A3F0B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5623"/>
            <a:ext cx="10515600" cy="5351340"/>
          </a:xfrm>
        </p:spPr>
        <p:txBody>
          <a:bodyPr>
            <a:normAutofit/>
          </a:bodyPr>
          <a:lstStyle/>
          <a:p>
            <a:r>
              <a:rPr lang="nl-NL" b="1" i="0" u="none" strike="noStrike" baseline="0" dirty="0">
                <a:latin typeface="FagoNoBold-Roman"/>
              </a:rPr>
              <a:t>Profiel 3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Eerstelijns therapie primair gericht op het optimaliseren van fysieke </a:t>
            </a:r>
            <a:r>
              <a:rPr lang="nl-NL" sz="2000" b="1" i="0" u="none" strike="noStrike" baseline="0" dirty="0">
                <a:latin typeface="FagoNoRegular-Roman"/>
              </a:rPr>
              <a:t>activiteit</a:t>
            </a:r>
            <a:r>
              <a:rPr lang="nl-NL" sz="2000" b="0" i="0" u="none" strike="noStrike" baseline="0" dirty="0">
                <a:latin typeface="FagoNoRegular-Roman"/>
              </a:rPr>
              <a:t> en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 daarna overgang naar reguliere beweeg- en/of sportactiviteiten of opvolging in de vorm van </a:t>
            </a:r>
            <a:r>
              <a:rPr lang="nl-BE" sz="2000" b="0" i="0" u="none" strike="noStrike" baseline="0" dirty="0">
                <a:latin typeface="FagoNoRegular-Roman"/>
              </a:rPr>
              <a:t>onderhoudsbehandeling.</a:t>
            </a:r>
          </a:p>
          <a:p>
            <a:pPr marL="457200" lvl="1" indent="0">
              <a:buNone/>
            </a:pPr>
            <a:endParaRPr lang="nl-BE" sz="1400" b="0" i="0" u="none" strike="noStrike" baseline="0" dirty="0">
              <a:latin typeface="FagoNoRegular-Roman"/>
            </a:endParaRPr>
          </a:p>
          <a:p>
            <a:pPr algn="l"/>
            <a:r>
              <a:rPr lang="nl-NL" b="1" i="0" u="none" strike="noStrike" baseline="0" dirty="0">
                <a:latin typeface="FagoNoBold-Roman"/>
              </a:rPr>
              <a:t>Profiel 4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Eerstelijns therapie primair gericht op het bevorderen van fysieke </a:t>
            </a:r>
            <a:r>
              <a:rPr lang="nl-NL" sz="2000" b="1" i="0" u="none" strike="noStrike" baseline="0" dirty="0">
                <a:latin typeface="FagoNoRegular-Roman"/>
              </a:rPr>
              <a:t>capaciteit</a:t>
            </a:r>
            <a:r>
              <a:rPr lang="nl-NL" sz="2000" b="0" i="0" u="none" strike="noStrike" baseline="0" dirty="0">
                <a:latin typeface="FagoNoRegular-Roman"/>
              </a:rPr>
              <a:t> en </a:t>
            </a:r>
          </a:p>
          <a:p>
            <a:pPr lvl="1"/>
            <a:r>
              <a:rPr lang="nl-NL" sz="2000" b="0" i="0" u="none" strike="noStrike" baseline="0" dirty="0">
                <a:latin typeface="FagoNoRegular-Roman"/>
              </a:rPr>
              <a:t>daarna overgang naar reguliere beweeg- en/of sportactiviteiten of opvolging in de vorm van </a:t>
            </a:r>
            <a:r>
              <a:rPr lang="nl-BE" sz="2000" b="0" i="0" u="none" strike="noStrike" baseline="0" dirty="0">
                <a:latin typeface="FagoNoRegular-Roman"/>
              </a:rPr>
              <a:t>onderhoudsbehandeling.</a:t>
            </a:r>
            <a:br>
              <a:rPr lang="nl-BE" sz="1400" b="0" i="0" u="none" strike="noStrike" baseline="0" dirty="0">
                <a:latin typeface="FagoNoRegular-Roman"/>
              </a:rPr>
            </a:br>
            <a:endParaRPr lang="nl-BE" sz="1400" b="0" i="0" u="none" strike="noStrike" baseline="0" dirty="0">
              <a:latin typeface="FagoNoRegular-Roman"/>
            </a:endParaRPr>
          </a:p>
          <a:p>
            <a:pPr algn="l"/>
            <a:r>
              <a:rPr lang="nl-NL" b="1" i="0" u="none" strike="noStrike" baseline="0" dirty="0">
                <a:latin typeface="FagoNoBold-Roman"/>
              </a:rPr>
              <a:t>Profiel 5 </a:t>
            </a:r>
          </a:p>
          <a:p>
            <a:pPr lvl="1"/>
            <a:r>
              <a:rPr lang="nl-NL" sz="1900" b="0" i="0" u="none" strike="noStrike" baseline="0" dirty="0">
                <a:latin typeface="FagoNoRegular-Roman"/>
              </a:rPr>
              <a:t>Eerstelijns therapie primair gericht op het bevorderen van fysieke </a:t>
            </a:r>
            <a:r>
              <a:rPr lang="nl-NL" sz="1900" b="1" i="0" u="none" strike="noStrike" baseline="0" dirty="0">
                <a:latin typeface="FagoNoRegular-Roman"/>
              </a:rPr>
              <a:t>capaciteit</a:t>
            </a:r>
            <a:r>
              <a:rPr lang="nl-NL" sz="1900" b="0" i="0" u="none" strike="noStrike" baseline="0" dirty="0">
                <a:latin typeface="FagoNoRegular-Roman"/>
              </a:rPr>
              <a:t>, optimaliseren van fysieke </a:t>
            </a:r>
            <a:r>
              <a:rPr lang="nl-NL" sz="1900" b="1" i="0" u="none" strike="noStrike" baseline="0" dirty="0">
                <a:latin typeface="FagoNoRegular-Roman"/>
              </a:rPr>
              <a:t>activiteit</a:t>
            </a:r>
            <a:r>
              <a:rPr lang="nl-NL" sz="1900" b="0" i="0" u="none" strike="noStrike" baseline="0" dirty="0">
                <a:latin typeface="FagoNoRegular-Roman"/>
              </a:rPr>
              <a:t> en </a:t>
            </a:r>
          </a:p>
          <a:p>
            <a:pPr lvl="1"/>
            <a:r>
              <a:rPr lang="nl-NL" sz="1900" b="0" i="0" u="none" strike="noStrike" baseline="0" dirty="0">
                <a:latin typeface="FagoNoRegular-Roman"/>
              </a:rPr>
              <a:t>daarna overgang naar reguliere beweeg- en/of sportactiviteiten of opvolging in de vorm van onderhoudsbehandeling.</a:t>
            </a:r>
          </a:p>
        </p:txBody>
      </p:sp>
    </p:spTree>
    <p:extLst>
      <p:ext uri="{BB962C8B-B14F-4D97-AF65-F5344CB8AC3E}">
        <p14:creationId xmlns:p14="http://schemas.microsoft.com/office/powerpoint/2010/main" val="249683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523D5F46832B458574683E01877E2C" ma:contentTypeVersion="15" ma:contentTypeDescription="Een nieuw document maken." ma:contentTypeScope="" ma:versionID="e1e83417bbf0a9887be2d316827a8b3a">
  <xsd:schema xmlns:xsd="http://www.w3.org/2001/XMLSchema" xmlns:xs="http://www.w3.org/2001/XMLSchema" xmlns:p="http://schemas.microsoft.com/office/2006/metadata/properties" xmlns:ns2="8e157505-1e39-47f2-98dd-0f9558444a83" xmlns:ns3="7dbed465-e853-4f73-ad0e-f2c77a8c41dc" targetNamespace="http://schemas.microsoft.com/office/2006/metadata/properties" ma:root="true" ma:fieldsID="33c1933481b7846d0faf997e7b8e393e" ns2:_="" ns3:_="">
    <xsd:import namespace="8e157505-1e39-47f2-98dd-0f9558444a83"/>
    <xsd:import namespace="7dbed465-e853-4f73-ad0e-f2c77a8c41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57505-1e39-47f2-98dd-0f9558444a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7c74c305-7401-41cd-89cb-2bcab9f8ef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bed465-e853-4f73-ad0e-f2c77a8c41d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952cb08-5cf4-47fd-b811-2fab89d3fe77}" ma:internalName="TaxCatchAll" ma:showField="CatchAllData" ma:web="7dbed465-e853-4f73-ad0e-f2c77a8c41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10207D-3EB8-4F0F-B868-1E18D7CD9E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157505-1e39-47f2-98dd-0f9558444a83"/>
    <ds:schemaRef ds:uri="7dbed465-e853-4f73-ad0e-f2c77a8c41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11464E-3368-400F-A697-956533864B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1001</Words>
  <Application>Microsoft Office PowerPoint</Application>
  <PresentationFormat>Breedbeeld</PresentationFormat>
  <Paragraphs>161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FagoNoBold-Italic</vt:lpstr>
      <vt:lpstr>FagoNoBold-Roman</vt:lpstr>
      <vt:lpstr>FagoNoRegular-Roman</vt:lpstr>
      <vt:lpstr>Office Theme</vt:lpstr>
      <vt:lpstr>KNGF-richtlijn (2020) COPD</vt:lpstr>
      <vt:lpstr>A. Inleiding</vt:lpstr>
      <vt:lpstr>Doelgroep</vt:lpstr>
      <vt:lpstr>B. (Kinesitherapeutische) diagnose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C. Therapeutisch proces</vt:lpstr>
      <vt:lpstr>Bevorderen van fysieke capaciteit</vt:lpstr>
      <vt:lpstr>Duur/intervaltraining</vt:lpstr>
      <vt:lpstr>Spierkrachttraining</vt:lpstr>
      <vt:lpstr>Hydrotherapie, trainen en zuurstofdesaturatie en neuromusculaire elektrostimulatie</vt:lpstr>
      <vt:lpstr>Adembewegingsapparaat</vt:lpstr>
      <vt:lpstr>Supervisie van de therapeut</vt:lpstr>
      <vt:lpstr>Subgroepen </vt:lpstr>
      <vt:lpstr>Evaluatie en afsluiting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KNGF-richtlijn (2020) COPD</dc:title>
  <dc:creator>bruno zwaenepoel</dc:creator>
  <cp:lastModifiedBy>Eline Frencken</cp:lastModifiedBy>
  <cp:revision>277</cp:revision>
  <cp:lastPrinted>2023-03-16T13:12:05Z</cp:lastPrinted>
  <dcterms:created xsi:type="dcterms:W3CDTF">2023-01-31T06:43:30Z</dcterms:created>
  <dcterms:modified xsi:type="dcterms:W3CDTF">2023-03-16T13:39:48Z</dcterms:modified>
</cp:coreProperties>
</file>