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0" r:id="rId18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EEC2C8-6D92-4124-9E94-210AAC3447B1}" v="162" dt="2026-01-08T08:54:07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e Frencken" userId="45c9b7e6-3ec9-41ae-933d-da11c851866d" providerId="ADAL" clId="{C4361FF9-9AA1-4AA2-B287-9F9FAA48E223}"/>
    <pc:docChg chg="undo custSel addSld delSld modSld sldOrd">
      <pc:chgData name="Eline Frencken" userId="45c9b7e6-3ec9-41ae-933d-da11c851866d" providerId="ADAL" clId="{C4361FF9-9AA1-4AA2-B287-9F9FAA48E223}" dt="2026-01-08T08:54:07.770" v="684"/>
      <pc:docMkLst>
        <pc:docMk/>
      </pc:docMkLst>
      <pc:sldChg chg="addSp modSp mod setBg addAnim setClrOvrMap">
        <pc:chgData name="Eline Frencken" userId="45c9b7e6-3ec9-41ae-933d-da11c851866d" providerId="ADAL" clId="{C4361FF9-9AA1-4AA2-B287-9F9FAA48E223}" dt="2026-01-08T08:53:34.490" v="672"/>
        <pc:sldMkLst>
          <pc:docMk/>
          <pc:sldMk cId="2407385481" sldId="256"/>
        </pc:sldMkLst>
        <pc:spChg chg="mod">
          <ac:chgData name="Eline Frencken" userId="45c9b7e6-3ec9-41ae-933d-da11c851866d" providerId="ADAL" clId="{C4361FF9-9AA1-4AA2-B287-9F9FAA48E223}" dt="2026-01-08T08:38:34.596" v="493" actId="26606"/>
          <ac:spMkLst>
            <pc:docMk/>
            <pc:sldMk cId="2407385481" sldId="256"/>
            <ac:spMk id="2" creationId="{563DF622-3B5C-DA78-3BBF-BA27225FBB5D}"/>
          </ac:spMkLst>
        </pc:spChg>
        <pc:spChg chg="mod">
          <ac:chgData name="Eline Frencken" userId="45c9b7e6-3ec9-41ae-933d-da11c851866d" providerId="ADAL" clId="{C4361FF9-9AA1-4AA2-B287-9F9FAA48E223}" dt="2026-01-08T08:38:34.596" v="493" actId="26606"/>
          <ac:spMkLst>
            <pc:docMk/>
            <pc:sldMk cId="2407385481" sldId="256"/>
            <ac:spMk id="3" creationId="{7B8485CF-95C0-4CFE-5F83-4A983F51D8A9}"/>
          </ac:spMkLst>
        </pc:spChg>
        <pc:spChg chg="add">
          <ac:chgData name="Eline Frencken" userId="45c9b7e6-3ec9-41ae-933d-da11c851866d" providerId="ADAL" clId="{C4361FF9-9AA1-4AA2-B287-9F9FAA48E223}" dt="2026-01-08T08:38:34.596" v="493" actId="26606"/>
          <ac:spMkLst>
            <pc:docMk/>
            <pc:sldMk cId="2407385481" sldId="256"/>
            <ac:spMk id="9" creationId="{71B2258F-86CA-4D4D-8270-BC05FCDEBFB3}"/>
          </ac:spMkLst>
        </pc:spChg>
        <pc:picChg chg="add mod">
          <ac:chgData name="Eline Frencken" userId="45c9b7e6-3ec9-41ae-933d-da11c851866d" providerId="ADAL" clId="{C4361FF9-9AA1-4AA2-B287-9F9FAA48E223}" dt="2026-01-08T08:53:34.490" v="672"/>
          <ac:picMkLst>
            <pc:docMk/>
            <pc:sldMk cId="2407385481" sldId="256"/>
            <ac:picMk id="4" creationId="{9227C184-C8B1-07D1-C8CE-3732B29B9BE4}"/>
          </ac:picMkLst>
        </pc:picChg>
        <pc:picChg chg="add">
          <ac:chgData name="Eline Frencken" userId="45c9b7e6-3ec9-41ae-933d-da11c851866d" providerId="ADAL" clId="{C4361FF9-9AA1-4AA2-B287-9F9FAA48E223}" dt="2026-01-08T08:38:34.596" v="493" actId="26606"/>
          <ac:picMkLst>
            <pc:docMk/>
            <pc:sldMk cId="2407385481" sldId="256"/>
            <ac:picMk id="5" creationId="{D662579F-3EA1-BD23-6930-6D39C51DCB17}"/>
          </ac:picMkLst>
        </pc:picChg>
      </pc:sldChg>
      <pc:sldChg chg="addSp delSp modSp mod setBg">
        <pc:chgData name="Eline Frencken" userId="45c9b7e6-3ec9-41ae-933d-da11c851866d" providerId="ADAL" clId="{C4361FF9-9AA1-4AA2-B287-9F9FAA48E223}" dt="2026-01-08T08:53:37.148" v="673"/>
        <pc:sldMkLst>
          <pc:docMk/>
          <pc:sldMk cId="828371866" sldId="257"/>
        </pc:sldMkLst>
        <pc:spChg chg="mod">
          <ac:chgData name="Eline Frencken" userId="45c9b7e6-3ec9-41ae-933d-da11c851866d" providerId="ADAL" clId="{C4361FF9-9AA1-4AA2-B287-9F9FAA48E223}" dt="2026-01-08T08:39:38.212" v="497" actId="26606"/>
          <ac:spMkLst>
            <pc:docMk/>
            <pc:sldMk cId="828371866" sldId="257"/>
            <ac:spMk id="2" creationId="{4BA67DBC-4D5B-9C8D-2E83-37A2E7E0C2BD}"/>
          </ac:spMkLst>
        </pc:spChg>
        <pc:spChg chg="del">
          <ac:chgData name="Eline Frencken" userId="45c9b7e6-3ec9-41ae-933d-da11c851866d" providerId="ADAL" clId="{C4361FF9-9AA1-4AA2-B287-9F9FAA48E223}" dt="2026-01-08T08:39:38.212" v="497" actId="26606"/>
          <ac:spMkLst>
            <pc:docMk/>
            <pc:sldMk cId="828371866" sldId="257"/>
            <ac:spMk id="3" creationId="{1420AB04-8B2F-D38C-F337-AE5564EDC1C4}"/>
          </ac:spMkLst>
        </pc:spChg>
        <pc:spChg chg="add">
          <ac:chgData name="Eline Frencken" userId="45c9b7e6-3ec9-41ae-933d-da11c851866d" providerId="ADAL" clId="{C4361FF9-9AA1-4AA2-B287-9F9FAA48E223}" dt="2026-01-08T08:39:38.212" v="497" actId="26606"/>
          <ac:spMkLst>
            <pc:docMk/>
            <pc:sldMk cId="828371866" sldId="257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08:39:38.212" v="497" actId="26606"/>
          <ac:spMkLst>
            <pc:docMk/>
            <pc:sldMk cId="828371866" sldId="257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08:39:38.212" v="497" actId="26606"/>
          <ac:spMkLst>
            <pc:docMk/>
            <pc:sldMk cId="828371866" sldId="257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08:39:38.212" v="497" actId="26606"/>
          <ac:spMkLst>
            <pc:docMk/>
            <pc:sldMk cId="828371866" sldId="257"/>
            <ac:spMk id="15" creationId="{063BBA22-50EA-4C4D-BE05-F1CE4E63AA56}"/>
          </ac:spMkLst>
        </pc:spChg>
        <pc:graphicFrameChg chg="add">
          <ac:chgData name="Eline Frencken" userId="45c9b7e6-3ec9-41ae-933d-da11c851866d" providerId="ADAL" clId="{C4361FF9-9AA1-4AA2-B287-9F9FAA48E223}" dt="2026-01-08T08:39:38.212" v="497" actId="26606"/>
          <ac:graphicFrameMkLst>
            <pc:docMk/>
            <pc:sldMk cId="828371866" sldId="257"/>
            <ac:graphicFrameMk id="5" creationId="{4AB4BF10-1D8D-FAC1-B9D4-860E268226E4}"/>
          </ac:graphicFrameMkLst>
        </pc:graphicFrameChg>
        <pc:picChg chg="add mod">
          <ac:chgData name="Eline Frencken" userId="45c9b7e6-3ec9-41ae-933d-da11c851866d" providerId="ADAL" clId="{C4361FF9-9AA1-4AA2-B287-9F9FAA48E223}" dt="2026-01-08T08:53:37.148" v="673"/>
          <ac:picMkLst>
            <pc:docMk/>
            <pc:sldMk cId="828371866" sldId="257"/>
            <ac:picMk id="4" creationId="{29901584-1984-6CAD-4FEA-07E6E8D3D44B}"/>
          </ac:picMkLst>
        </pc:picChg>
      </pc:sldChg>
      <pc:sldChg chg="addSp delSp modSp mod setBg">
        <pc:chgData name="Eline Frencken" userId="45c9b7e6-3ec9-41ae-933d-da11c851866d" providerId="ADAL" clId="{C4361FF9-9AA1-4AA2-B287-9F9FAA48E223}" dt="2026-01-08T08:53:40.070" v="674"/>
        <pc:sldMkLst>
          <pc:docMk/>
          <pc:sldMk cId="2580074807" sldId="258"/>
        </pc:sldMkLst>
        <pc:spChg chg="mod">
          <ac:chgData name="Eline Frencken" userId="45c9b7e6-3ec9-41ae-933d-da11c851866d" providerId="ADAL" clId="{C4361FF9-9AA1-4AA2-B287-9F9FAA48E223}" dt="2026-01-08T08:40:08.877" v="499" actId="26606"/>
          <ac:spMkLst>
            <pc:docMk/>
            <pc:sldMk cId="2580074807" sldId="258"/>
            <ac:spMk id="2" creationId="{16A8A083-BEE1-934E-B830-E5C78899CCF2}"/>
          </ac:spMkLst>
        </pc:spChg>
        <pc:spChg chg="del mod">
          <ac:chgData name="Eline Frencken" userId="45c9b7e6-3ec9-41ae-933d-da11c851866d" providerId="ADAL" clId="{C4361FF9-9AA1-4AA2-B287-9F9FAA48E223}" dt="2026-01-08T08:40:08.877" v="499" actId="26606"/>
          <ac:spMkLst>
            <pc:docMk/>
            <pc:sldMk cId="2580074807" sldId="258"/>
            <ac:spMk id="3" creationId="{1852E126-5530-F4D5-3F49-31B070E34D3B}"/>
          </ac:spMkLst>
        </pc:spChg>
        <pc:spChg chg="add">
          <ac:chgData name="Eline Frencken" userId="45c9b7e6-3ec9-41ae-933d-da11c851866d" providerId="ADAL" clId="{C4361FF9-9AA1-4AA2-B287-9F9FAA48E223}" dt="2026-01-08T08:40:08.877" v="499" actId="26606"/>
          <ac:spMkLst>
            <pc:docMk/>
            <pc:sldMk cId="2580074807" sldId="258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08:40:08.877" v="499" actId="26606"/>
          <ac:spMkLst>
            <pc:docMk/>
            <pc:sldMk cId="2580074807" sldId="258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08:40:08.877" v="499" actId="26606"/>
          <ac:spMkLst>
            <pc:docMk/>
            <pc:sldMk cId="2580074807" sldId="258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08:40:08.877" v="499" actId="26606"/>
          <ac:spMkLst>
            <pc:docMk/>
            <pc:sldMk cId="2580074807" sldId="258"/>
            <ac:spMk id="15" creationId="{063BBA22-50EA-4C4D-BE05-F1CE4E63AA56}"/>
          </ac:spMkLst>
        </pc:spChg>
        <pc:graphicFrameChg chg="add">
          <ac:chgData name="Eline Frencken" userId="45c9b7e6-3ec9-41ae-933d-da11c851866d" providerId="ADAL" clId="{C4361FF9-9AA1-4AA2-B287-9F9FAA48E223}" dt="2026-01-08T08:40:08.877" v="499" actId="26606"/>
          <ac:graphicFrameMkLst>
            <pc:docMk/>
            <pc:sldMk cId="2580074807" sldId="258"/>
            <ac:graphicFrameMk id="5" creationId="{FEA7D82F-D74D-CA24-6325-B6F2FCAA7D94}"/>
          </ac:graphicFrameMkLst>
        </pc:graphicFrameChg>
        <pc:picChg chg="add mod">
          <ac:chgData name="Eline Frencken" userId="45c9b7e6-3ec9-41ae-933d-da11c851866d" providerId="ADAL" clId="{C4361FF9-9AA1-4AA2-B287-9F9FAA48E223}" dt="2026-01-08T08:53:40.070" v="674"/>
          <ac:picMkLst>
            <pc:docMk/>
            <pc:sldMk cId="2580074807" sldId="258"/>
            <ac:picMk id="4" creationId="{459AC744-E064-3880-3E89-FD102CA8D897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08:53:42.359" v="675"/>
        <pc:sldMkLst>
          <pc:docMk/>
          <pc:sldMk cId="2344694873" sldId="259"/>
        </pc:sldMkLst>
        <pc:spChg chg="mod">
          <ac:chgData name="Eline Frencken" userId="45c9b7e6-3ec9-41ae-933d-da11c851866d" providerId="ADAL" clId="{C4361FF9-9AA1-4AA2-B287-9F9FAA48E223}" dt="2026-01-08T08:40:17.218" v="500" actId="26606"/>
          <ac:spMkLst>
            <pc:docMk/>
            <pc:sldMk cId="2344694873" sldId="259"/>
            <ac:spMk id="2" creationId="{BE87F9E7-2FE7-DB11-39F0-591C042E04C8}"/>
          </ac:spMkLst>
        </pc:spChg>
        <pc:spChg chg="add del mod">
          <ac:chgData name="Eline Frencken" userId="45c9b7e6-3ec9-41ae-933d-da11c851866d" providerId="ADAL" clId="{C4361FF9-9AA1-4AA2-B287-9F9FAA48E223}" dt="2026-01-08T08:40:17.218" v="500" actId="26606"/>
          <ac:spMkLst>
            <pc:docMk/>
            <pc:sldMk cId="2344694873" sldId="259"/>
            <ac:spMk id="3" creationId="{7C6EFC8B-7E0B-3B09-DEE9-485BBDF36CA7}"/>
          </ac:spMkLst>
        </pc:spChg>
        <pc:spChg chg="add">
          <ac:chgData name="Eline Frencken" userId="45c9b7e6-3ec9-41ae-933d-da11c851866d" providerId="ADAL" clId="{C4361FF9-9AA1-4AA2-B287-9F9FAA48E223}" dt="2026-01-08T08:40:17.218" v="500" actId="26606"/>
          <ac:spMkLst>
            <pc:docMk/>
            <pc:sldMk cId="2344694873" sldId="259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08:40:17.218" v="500" actId="26606"/>
          <ac:spMkLst>
            <pc:docMk/>
            <pc:sldMk cId="2344694873" sldId="259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08:40:17.218" v="500" actId="26606"/>
          <ac:spMkLst>
            <pc:docMk/>
            <pc:sldMk cId="2344694873" sldId="259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08:40:17.218" v="500" actId="26606"/>
          <ac:spMkLst>
            <pc:docMk/>
            <pc:sldMk cId="2344694873" sldId="259"/>
            <ac:spMk id="15" creationId="{063BBA22-50EA-4C4D-BE05-F1CE4E63AA56}"/>
          </ac:spMkLst>
        </pc:spChg>
        <pc:graphicFrameChg chg="add">
          <ac:chgData name="Eline Frencken" userId="45c9b7e6-3ec9-41ae-933d-da11c851866d" providerId="ADAL" clId="{C4361FF9-9AA1-4AA2-B287-9F9FAA48E223}" dt="2026-01-08T08:40:17.218" v="500" actId="26606"/>
          <ac:graphicFrameMkLst>
            <pc:docMk/>
            <pc:sldMk cId="2344694873" sldId="259"/>
            <ac:graphicFrameMk id="5" creationId="{F630C71B-0232-318B-C018-585CA3377B6E}"/>
          </ac:graphicFrameMkLst>
        </pc:graphicFrameChg>
        <pc:picChg chg="add mod">
          <ac:chgData name="Eline Frencken" userId="45c9b7e6-3ec9-41ae-933d-da11c851866d" providerId="ADAL" clId="{C4361FF9-9AA1-4AA2-B287-9F9FAA48E223}" dt="2026-01-08T08:53:42.359" v="675"/>
          <ac:picMkLst>
            <pc:docMk/>
            <pc:sldMk cId="2344694873" sldId="259"/>
            <ac:picMk id="4" creationId="{DA027783-144C-8765-63C4-65020C3E3E4C}"/>
          </ac:picMkLst>
        </pc:picChg>
      </pc:sldChg>
      <pc:sldChg chg="addSp modSp new mod setBg">
        <pc:chgData name="Eline Frencken" userId="45c9b7e6-3ec9-41ae-933d-da11c851866d" providerId="ADAL" clId="{C4361FF9-9AA1-4AA2-B287-9F9FAA48E223}" dt="2026-01-08T08:53:44.778" v="676"/>
        <pc:sldMkLst>
          <pc:docMk/>
          <pc:sldMk cId="2900798755" sldId="260"/>
        </pc:sldMkLst>
        <pc:spChg chg="mod">
          <ac:chgData name="Eline Frencken" userId="45c9b7e6-3ec9-41ae-933d-da11c851866d" providerId="ADAL" clId="{C4361FF9-9AA1-4AA2-B287-9F9FAA48E223}" dt="2026-01-08T08:40:25.764" v="501" actId="26606"/>
          <ac:spMkLst>
            <pc:docMk/>
            <pc:sldMk cId="2900798755" sldId="260"/>
            <ac:spMk id="2" creationId="{FAB0BCBC-3D19-410E-4F20-C7CC6E130BFB}"/>
          </ac:spMkLst>
        </pc:spChg>
        <pc:spChg chg="mod">
          <ac:chgData name="Eline Frencken" userId="45c9b7e6-3ec9-41ae-933d-da11c851866d" providerId="ADAL" clId="{C4361FF9-9AA1-4AA2-B287-9F9FAA48E223}" dt="2026-01-08T08:40:25.764" v="501" actId="26606"/>
          <ac:spMkLst>
            <pc:docMk/>
            <pc:sldMk cId="2900798755" sldId="260"/>
            <ac:spMk id="3" creationId="{BA8330B1-4E29-CD69-66DB-0AE21B81DA95}"/>
          </ac:spMkLst>
        </pc:spChg>
        <pc:spChg chg="add">
          <ac:chgData name="Eline Frencken" userId="45c9b7e6-3ec9-41ae-933d-da11c851866d" providerId="ADAL" clId="{C4361FF9-9AA1-4AA2-B287-9F9FAA48E223}" dt="2026-01-08T08:40:25.764" v="501" actId="26606"/>
          <ac:spMkLst>
            <pc:docMk/>
            <pc:sldMk cId="2900798755" sldId="260"/>
            <ac:spMk id="8" creationId="{1B15ED52-F352-441B-82BF-E0EA34836D08}"/>
          </ac:spMkLst>
        </pc:spChg>
        <pc:spChg chg="add">
          <ac:chgData name="Eline Frencken" userId="45c9b7e6-3ec9-41ae-933d-da11c851866d" providerId="ADAL" clId="{C4361FF9-9AA1-4AA2-B287-9F9FAA48E223}" dt="2026-01-08T08:40:25.764" v="501" actId="26606"/>
          <ac:spMkLst>
            <pc:docMk/>
            <pc:sldMk cId="2900798755" sldId="260"/>
            <ac:spMk id="10" creationId="{3B2E3793-BFE6-45A2-9B7B-E18844431C99}"/>
          </ac:spMkLst>
        </pc:spChg>
        <pc:spChg chg="add">
          <ac:chgData name="Eline Frencken" userId="45c9b7e6-3ec9-41ae-933d-da11c851866d" providerId="ADAL" clId="{C4361FF9-9AA1-4AA2-B287-9F9FAA48E223}" dt="2026-01-08T08:40:25.764" v="501" actId="26606"/>
          <ac:spMkLst>
            <pc:docMk/>
            <pc:sldMk cId="2900798755" sldId="260"/>
            <ac:spMk id="12" creationId="{BC4C4868-CB8F-4AF9-9CDB-8108F2C19B67}"/>
          </ac:spMkLst>
        </pc:spChg>
        <pc:spChg chg="add">
          <ac:chgData name="Eline Frencken" userId="45c9b7e6-3ec9-41ae-933d-da11c851866d" providerId="ADAL" clId="{C4361FF9-9AA1-4AA2-B287-9F9FAA48E223}" dt="2026-01-08T08:40:25.764" v="501" actId="26606"/>
          <ac:spMkLst>
            <pc:docMk/>
            <pc:sldMk cId="2900798755" sldId="260"/>
            <ac:spMk id="14" creationId="{375E0459-6403-40CD-989D-56A4407CA12E}"/>
          </ac:spMkLst>
        </pc:spChg>
        <pc:spChg chg="add">
          <ac:chgData name="Eline Frencken" userId="45c9b7e6-3ec9-41ae-933d-da11c851866d" providerId="ADAL" clId="{C4361FF9-9AA1-4AA2-B287-9F9FAA48E223}" dt="2026-01-08T08:40:25.764" v="501" actId="26606"/>
          <ac:spMkLst>
            <pc:docMk/>
            <pc:sldMk cId="2900798755" sldId="260"/>
            <ac:spMk id="16" creationId="{53E5B1A8-3AC9-4BD1-9BBC-78CA94F2D1BA}"/>
          </ac:spMkLst>
        </pc:spChg>
        <pc:picChg chg="add mod">
          <ac:chgData name="Eline Frencken" userId="45c9b7e6-3ec9-41ae-933d-da11c851866d" providerId="ADAL" clId="{C4361FF9-9AA1-4AA2-B287-9F9FAA48E223}" dt="2026-01-08T08:53:44.778" v="676"/>
          <ac:picMkLst>
            <pc:docMk/>
            <pc:sldMk cId="2900798755" sldId="260"/>
            <ac:picMk id="4" creationId="{40976263-6649-1C0E-5014-7868B461CBDA}"/>
          </ac:picMkLst>
        </pc:picChg>
      </pc:sldChg>
      <pc:sldChg chg="addSp modSp new mod setBg">
        <pc:chgData name="Eline Frencken" userId="45c9b7e6-3ec9-41ae-933d-da11c851866d" providerId="ADAL" clId="{C4361FF9-9AA1-4AA2-B287-9F9FAA48E223}" dt="2026-01-08T08:53:47.093" v="677"/>
        <pc:sldMkLst>
          <pc:docMk/>
          <pc:sldMk cId="1664185202" sldId="261"/>
        </pc:sldMkLst>
        <pc:spChg chg="mod">
          <ac:chgData name="Eline Frencken" userId="45c9b7e6-3ec9-41ae-933d-da11c851866d" providerId="ADAL" clId="{C4361FF9-9AA1-4AA2-B287-9F9FAA48E223}" dt="2026-01-08T08:40:31.487" v="502" actId="26606"/>
          <ac:spMkLst>
            <pc:docMk/>
            <pc:sldMk cId="1664185202" sldId="261"/>
            <ac:spMk id="2" creationId="{E63C7AD2-6C40-D85C-C131-94C4ED691925}"/>
          </ac:spMkLst>
        </pc:spChg>
        <pc:spChg chg="mod">
          <ac:chgData name="Eline Frencken" userId="45c9b7e6-3ec9-41ae-933d-da11c851866d" providerId="ADAL" clId="{C4361FF9-9AA1-4AA2-B287-9F9FAA48E223}" dt="2026-01-08T08:40:31.487" v="502" actId="26606"/>
          <ac:spMkLst>
            <pc:docMk/>
            <pc:sldMk cId="1664185202" sldId="261"/>
            <ac:spMk id="3" creationId="{616C113F-EADE-D9B6-E530-7378FFD96390}"/>
          </ac:spMkLst>
        </pc:spChg>
        <pc:spChg chg="add">
          <ac:chgData name="Eline Frencken" userId="45c9b7e6-3ec9-41ae-933d-da11c851866d" providerId="ADAL" clId="{C4361FF9-9AA1-4AA2-B287-9F9FAA48E223}" dt="2026-01-08T08:40:31.487" v="502" actId="26606"/>
          <ac:spMkLst>
            <pc:docMk/>
            <pc:sldMk cId="1664185202" sldId="261"/>
            <ac:spMk id="8" creationId="{1B15ED52-F352-441B-82BF-E0EA34836D08}"/>
          </ac:spMkLst>
        </pc:spChg>
        <pc:spChg chg="add">
          <ac:chgData name="Eline Frencken" userId="45c9b7e6-3ec9-41ae-933d-da11c851866d" providerId="ADAL" clId="{C4361FF9-9AA1-4AA2-B287-9F9FAA48E223}" dt="2026-01-08T08:40:31.487" v="502" actId="26606"/>
          <ac:spMkLst>
            <pc:docMk/>
            <pc:sldMk cId="1664185202" sldId="261"/>
            <ac:spMk id="10" creationId="{3B2E3793-BFE6-45A2-9B7B-E18844431C99}"/>
          </ac:spMkLst>
        </pc:spChg>
        <pc:spChg chg="add">
          <ac:chgData name="Eline Frencken" userId="45c9b7e6-3ec9-41ae-933d-da11c851866d" providerId="ADAL" clId="{C4361FF9-9AA1-4AA2-B287-9F9FAA48E223}" dt="2026-01-08T08:40:31.487" v="502" actId="26606"/>
          <ac:spMkLst>
            <pc:docMk/>
            <pc:sldMk cId="1664185202" sldId="261"/>
            <ac:spMk id="12" creationId="{BC4C4868-CB8F-4AF9-9CDB-8108F2C19B67}"/>
          </ac:spMkLst>
        </pc:spChg>
        <pc:spChg chg="add">
          <ac:chgData name="Eline Frencken" userId="45c9b7e6-3ec9-41ae-933d-da11c851866d" providerId="ADAL" clId="{C4361FF9-9AA1-4AA2-B287-9F9FAA48E223}" dt="2026-01-08T08:40:31.487" v="502" actId="26606"/>
          <ac:spMkLst>
            <pc:docMk/>
            <pc:sldMk cId="1664185202" sldId="261"/>
            <ac:spMk id="14" creationId="{375E0459-6403-40CD-989D-56A4407CA12E}"/>
          </ac:spMkLst>
        </pc:spChg>
        <pc:spChg chg="add">
          <ac:chgData name="Eline Frencken" userId="45c9b7e6-3ec9-41ae-933d-da11c851866d" providerId="ADAL" clId="{C4361FF9-9AA1-4AA2-B287-9F9FAA48E223}" dt="2026-01-08T08:40:31.487" v="502" actId="26606"/>
          <ac:spMkLst>
            <pc:docMk/>
            <pc:sldMk cId="1664185202" sldId="261"/>
            <ac:spMk id="16" creationId="{53E5B1A8-3AC9-4BD1-9BBC-78CA94F2D1BA}"/>
          </ac:spMkLst>
        </pc:spChg>
        <pc:picChg chg="add mod">
          <ac:chgData name="Eline Frencken" userId="45c9b7e6-3ec9-41ae-933d-da11c851866d" providerId="ADAL" clId="{C4361FF9-9AA1-4AA2-B287-9F9FAA48E223}" dt="2026-01-08T08:53:47.093" v="677"/>
          <ac:picMkLst>
            <pc:docMk/>
            <pc:sldMk cId="1664185202" sldId="261"/>
            <ac:picMk id="4" creationId="{6BC54505-2344-95EC-FAF8-568434D86D32}"/>
          </ac:picMkLst>
        </pc:picChg>
      </pc:sldChg>
      <pc:sldChg chg="addSp modSp new mod setBg">
        <pc:chgData name="Eline Frencken" userId="45c9b7e6-3ec9-41ae-933d-da11c851866d" providerId="ADAL" clId="{C4361FF9-9AA1-4AA2-B287-9F9FAA48E223}" dt="2026-01-08T08:53:49.722" v="678"/>
        <pc:sldMkLst>
          <pc:docMk/>
          <pc:sldMk cId="3515978453" sldId="262"/>
        </pc:sldMkLst>
        <pc:spChg chg="mod">
          <ac:chgData name="Eline Frencken" userId="45c9b7e6-3ec9-41ae-933d-da11c851866d" providerId="ADAL" clId="{C4361FF9-9AA1-4AA2-B287-9F9FAA48E223}" dt="2026-01-08T08:40:42.051" v="503" actId="26606"/>
          <ac:spMkLst>
            <pc:docMk/>
            <pc:sldMk cId="3515978453" sldId="262"/>
            <ac:spMk id="2" creationId="{8FBF8972-053A-DA0C-F5CD-DF874318ECA9}"/>
          </ac:spMkLst>
        </pc:spChg>
        <pc:spChg chg="mod">
          <ac:chgData name="Eline Frencken" userId="45c9b7e6-3ec9-41ae-933d-da11c851866d" providerId="ADAL" clId="{C4361FF9-9AA1-4AA2-B287-9F9FAA48E223}" dt="2026-01-08T08:40:42.051" v="503" actId="26606"/>
          <ac:spMkLst>
            <pc:docMk/>
            <pc:sldMk cId="3515978453" sldId="262"/>
            <ac:spMk id="3" creationId="{6AF9EE10-F8EB-79CB-92B0-07D43E21E238}"/>
          </ac:spMkLst>
        </pc:spChg>
        <pc:spChg chg="add">
          <ac:chgData name="Eline Frencken" userId="45c9b7e6-3ec9-41ae-933d-da11c851866d" providerId="ADAL" clId="{C4361FF9-9AA1-4AA2-B287-9F9FAA48E223}" dt="2026-01-08T08:40:42.051" v="503" actId="26606"/>
          <ac:spMkLst>
            <pc:docMk/>
            <pc:sldMk cId="3515978453" sldId="262"/>
            <ac:spMk id="8" creationId="{1B15ED52-F352-441B-82BF-E0EA34836D08}"/>
          </ac:spMkLst>
        </pc:spChg>
        <pc:spChg chg="add">
          <ac:chgData name="Eline Frencken" userId="45c9b7e6-3ec9-41ae-933d-da11c851866d" providerId="ADAL" clId="{C4361FF9-9AA1-4AA2-B287-9F9FAA48E223}" dt="2026-01-08T08:40:42.051" v="503" actId="26606"/>
          <ac:spMkLst>
            <pc:docMk/>
            <pc:sldMk cId="3515978453" sldId="262"/>
            <ac:spMk id="10" creationId="{3B2E3793-BFE6-45A2-9B7B-E18844431C99}"/>
          </ac:spMkLst>
        </pc:spChg>
        <pc:spChg chg="add">
          <ac:chgData name="Eline Frencken" userId="45c9b7e6-3ec9-41ae-933d-da11c851866d" providerId="ADAL" clId="{C4361FF9-9AA1-4AA2-B287-9F9FAA48E223}" dt="2026-01-08T08:40:42.051" v="503" actId="26606"/>
          <ac:spMkLst>
            <pc:docMk/>
            <pc:sldMk cId="3515978453" sldId="262"/>
            <ac:spMk id="12" creationId="{BC4C4868-CB8F-4AF9-9CDB-8108F2C19B67}"/>
          </ac:spMkLst>
        </pc:spChg>
        <pc:spChg chg="add">
          <ac:chgData name="Eline Frencken" userId="45c9b7e6-3ec9-41ae-933d-da11c851866d" providerId="ADAL" clId="{C4361FF9-9AA1-4AA2-B287-9F9FAA48E223}" dt="2026-01-08T08:40:42.051" v="503" actId="26606"/>
          <ac:spMkLst>
            <pc:docMk/>
            <pc:sldMk cId="3515978453" sldId="262"/>
            <ac:spMk id="14" creationId="{375E0459-6403-40CD-989D-56A4407CA12E}"/>
          </ac:spMkLst>
        </pc:spChg>
        <pc:spChg chg="add">
          <ac:chgData name="Eline Frencken" userId="45c9b7e6-3ec9-41ae-933d-da11c851866d" providerId="ADAL" clId="{C4361FF9-9AA1-4AA2-B287-9F9FAA48E223}" dt="2026-01-08T08:40:42.051" v="503" actId="26606"/>
          <ac:spMkLst>
            <pc:docMk/>
            <pc:sldMk cId="3515978453" sldId="262"/>
            <ac:spMk id="16" creationId="{53E5B1A8-3AC9-4BD1-9BBC-78CA94F2D1BA}"/>
          </ac:spMkLst>
        </pc:spChg>
        <pc:picChg chg="add mod">
          <ac:chgData name="Eline Frencken" userId="45c9b7e6-3ec9-41ae-933d-da11c851866d" providerId="ADAL" clId="{C4361FF9-9AA1-4AA2-B287-9F9FAA48E223}" dt="2026-01-08T08:53:49.722" v="678"/>
          <ac:picMkLst>
            <pc:docMk/>
            <pc:sldMk cId="3515978453" sldId="262"/>
            <ac:picMk id="4" creationId="{D0EE4CD8-C2A9-7C4D-24E8-B60A7C3EF0BE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08:53:53.924" v="679"/>
        <pc:sldMkLst>
          <pc:docMk/>
          <pc:sldMk cId="59727139" sldId="263"/>
        </pc:sldMkLst>
        <pc:spChg chg="mod">
          <ac:chgData name="Eline Frencken" userId="45c9b7e6-3ec9-41ae-933d-da11c851866d" providerId="ADAL" clId="{C4361FF9-9AA1-4AA2-B287-9F9FAA48E223}" dt="2026-01-08T08:41:00.171" v="504" actId="26606"/>
          <ac:spMkLst>
            <pc:docMk/>
            <pc:sldMk cId="59727139" sldId="263"/>
            <ac:spMk id="2" creationId="{F0124AA9-F388-E980-46F2-3C8440CE0A15}"/>
          </ac:spMkLst>
        </pc:spChg>
        <pc:spChg chg="del mod">
          <ac:chgData name="Eline Frencken" userId="45c9b7e6-3ec9-41ae-933d-da11c851866d" providerId="ADAL" clId="{C4361FF9-9AA1-4AA2-B287-9F9FAA48E223}" dt="2026-01-08T08:41:00.171" v="504" actId="26606"/>
          <ac:spMkLst>
            <pc:docMk/>
            <pc:sldMk cId="59727139" sldId="263"/>
            <ac:spMk id="3" creationId="{B9D7D8D8-2999-B047-1EFE-77562D6495FC}"/>
          </ac:spMkLst>
        </pc:spChg>
        <pc:spChg chg="add del">
          <ac:chgData name="Eline Frencken" userId="45c9b7e6-3ec9-41ae-933d-da11c851866d" providerId="ADAL" clId="{C4361FF9-9AA1-4AA2-B287-9F9FAA48E223}" dt="2026-01-08T08:45:31.937" v="517" actId="26606"/>
          <ac:spMkLst>
            <pc:docMk/>
            <pc:sldMk cId="59727139" sldId="263"/>
            <ac:spMk id="9" creationId="{BACC6370-2D7E-4714-9D71-7542949D7D5D}"/>
          </ac:spMkLst>
        </pc:spChg>
        <pc:spChg chg="add del">
          <ac:chgData name="Eline Frencken" userId="45c9b7e6-3ec9-41ae-933d-da11c851866d" providerId="ADAL" clId="{C4361FF9-9AA1-4AA2-B287-9F9FAA48E223}" dt="2026-01-08T08:45:31.937" v="517" actId="26606"/>
          <ac:spMkLst>
            <pc:docMk/>
            <pc:sldMk cId="59727139" sldId="263"/>
            <ac:spMk id="11" creationId="{F68B3F68-107C-434F-AA38-110D5EA91B85}"/>
          </ac:spMkLst>
        </pc:spChg>
        <pc:spChg chg="add del">
          <ac:chgData name="Eline Frencken" userId="45c9b7e6-3ec9-41ae-933d-da11c851866d" providerId="ADAL" clId="{C4361FF9-9AA1-4AA2-B287-9F9FAA48E223}" dt="2026-01-08T08:45:31.937" v="517" actId="26606"/>
          <ac:spMkLst>
            <pc:docMk/>
            <pc:sldMk cId="59727139" sldId="263"/>
            <ac:spMk id="13" creationId="{AAD0DBB9-1A4B-4391-81D4-CB19F9AB918A}"/>
          </ac:spMkLst>
        </pc:spChg>
        <pc:spChg chg="add del">
          <ac:chgData name="Eline Frencken" userId="45c9b7e6-3ec9-41ae-933d-da11c851866d" providerId="ADAL" clId="{C4361FF9-9AA1-4AA2-B287-9F9FAA48E223}" dt="2026-01-08T08:45:31.937" v="517" actId="26606"/>
          <ac:spMkLst>
            <pc:docMk/>
            <pc:sldMk cId="59727139" sldId="263"/>
            <ac:spMk id="15" creationId="{063BBA22-50EA-4C4D-BE05-F1CE4E63AA56}"/>
          </ac:spMkLst>
        </pc:spChg>
        <pc:spChg chg="add">
          <ac:chgData name="Eline Frencken" userId="45c9b7e6-3ec9-41ae-933d-da11c851866d" providerId="ADAL" clId="{C4361FF9-9AA1-4AA2-B287-9F9FAA48E223}" dt="2026-01-08T08:45:31.937" v="517" actId="26606"/>
          <ac:spMkLst>
            <pc:docMk/>
            <pc:sldMk cId="59727139" sldId="263"/>
            <ac:spMk id="20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08:45:31.937" v="517" actId="26606"/>
          <ac:spMkLst>
            <pc:docMk/>
            <pc:sldMk cId="59727139" sldId="263"/>
            <ac:spMk id="22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08:45:31.937" v="517" actId="26606"/>
          <ac:spMkLst>
            <pc:docMk/>
            <pc:sldMk cId="59727139" sldId="263"/>
            <ac:spMk id="24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08:45:31.937" v="517" actId="26606"/>
          <ac:spMkLst>
            <pc:docMk/>
            <pc:sldMk cId="59727139" sldId="263"/>
            <ac:spMk id="26" creationId="{063BBA22-50EA-4C4D-BE05-F1CE4E63AA56}"/>
          </ac:spMkLst>
        </pc:spChg>
        <pc:graphicFrameChg chg="add mod modGraphic">
          <ac:chgData name="Eline Frencken" userId="45c9b7e6-3ec9-41ae-933d-da11c851866d" providerId="ADAL" clId="{C4361FF9-9AA1-4AA2-B287-9F9FAA48E223}" dt="2026-01-08T08:45:31.937" v="517" actId="26606"/>
          <ac:graphicFrameMkLst>
            <pc:docMk/>
            <pc:sldMk cId="59727139" sldId="263"/>
            <ac:graphicFrameMk id="5" creationId="{852A6D92-0B1A-2CF6-28C9-05FD63222214}"/>
          </ac:graphicFrameMkLst>
        </pc:graphicFrameChg>
        <pc:picChg chg="add mod">
          <ac:chgData name="Eline Frencken" userId="45c9b7e6-3ec9-41ae-933d-da11c851866d" providerId="ADAL" clId="{C4361FF9-9AA1-4AA2-B287-9F9FAA48E223}" dt="2026-01-08T08:53:53.924" v="679"/>
          <ac:picMkLst>
            <pc:docMk/>
            <pc:sldMk cId="59727139" sldId="263"/>
            <ac:picMk id="4" creationId="{22A462F0-5E53-CAC4-12C2-0F058F928ACA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08:53:56.212" v="680"/>
        <pc:sldMkLst>
          <pc:docMk/>
          <pc:sldMk cId="2195201050" sldId="264"/>
        </pc:sldMkLst>
        <pc:spChg chg="mod">
          <ac:chgData name="Eline Frencken" userId="45c9b7e6-3ec9-41ae-933d-da11c851866d" providerId="ADAL" clId="{C4361FF9-9AA1-4AA2-B287-9F9FAA48E223}" dt="2026-01-08T08:43:08.068" v="508" actId="26606"/>
          <ac:spMkLst>
            <pc:docMk/>
            <pc:sldMk cId="2195201050" sldId="264"/>
            <ac:spMk id="2" creationId="{291993F6-053F-6A83-917D-8F312A52D5DA}"/>
          </ac:spMkLst>
        </pc:spChg>
        <pc:spChg chg="del mod">
          <ac:chgData name="Eline Frencken" userId="45c9b7e6-3ec9-41ae-933d-da11c851866d" providerId="ADAL" clId="{C4361FF9-9AA1-4AA2-B287-9F9FAA48E223}" dt="2026-01-08T08:43:08.068" v="508" actId="26606"/>
          <ac:spMkLst>
            <pc:docMk/>
            <pc:sldMk cId="2195201050" sldId="264"/>
            <ac:spMk id="3" creationId="{94016CFC-3178-85E8-7DB9-56F98880EDC0}"/>
          </ac:spMkLst>
        </pc:spChg>
        <pc:spChg chg="add del">
          <ac:chgData name="Eline Frencken" userId="45c9b7e6-3ec9-41ae-933d-da11c851866d" providerId="ADAL" clId="{C4361FF9-9AA1-4AA2-B287-9F9FAA48E223}" dt="2026-01-08T08:43:08.037" v="507" actId="26606"/>
          <ac:spMkLst>
            <pc:docMk/>
            <pc:sldMk cId="2195201050" sldId="264"/>
            <ac:spMk id="8" creationId="{70DFC902-7D23-471A-B557-B6B6917D7A0D}"/>
          </ac:spMkLst>
        </pc:spChg>
        <pc:spChg chg="add">
          <ac:chgData name="Eline Frencken" userId="45c9b7e6-3ec9-41ae-933d-da11c851866d" providerId="ADAL" clId="{C4361FF9-9AA1-4AA2-B287-9F9FAA48E223}" dt="2026-01-08T08:43:08.068" v="508" actId="26606"/>
          <ac:spMkLst>
            <pc:docMk/>
            <pc:sldMk cId="2195201050" sldId="264"/>
            <ac:spMk id="9" creationId="{BACC6370-2D7E-4714-9D71-7542949D7D5D}"/>
          </ac:spMkLst>
        </pc:spChg>
        <pc:spChg chg="add del">
          <ac:chgData name="Eline Frencken" userId="45c9b7e6-3ec9-41ae-933d-da11c851866d" providerId="ADAL" clId="{C4361FF9-9AA1-4AA2-B287-9F9FAA48E223}" dt="2026-01-08T08:43:08.037" v="507" actId="26606"/>
          <ac:spMkLst>
            <pc:docMk/>
            <pc:sldMk cId="2195201050" sldId="264"/>
            <ac:spMk id="10" creationId="{A55D5633-D557-4DCA-982C-FF36EB7A1C00}"/>
          </ac:spMkLst>
        </pc:spChg>
        <pc:spChg chg="add del">
          <ac:chgData name="Eline Frencken" userId="45c9b7e6-3ec9-41ae-933d-da11c851866d" providerId="ADAL" clId="{C4361FF9-9AA1-4AA2-B287-9F9FAA48E223}" dt="2026-01-08T08:46:39.547" v="525" actId="26606"/>
          <ac:spMkLst>
            <pc:docMk/>
            <pc:sldMk cId="2195201050" sldId="264"/>
            <ac:spMk id="11" creationId="{256B2C21-A230-48C0-8DF1-C46611373C44}"/>
          </ac:spMkLst>
        </pc:spChg>
        <pc:spChg chg="add del">
          <ac:chgData name="Eline Frencken" userId="45c9b7e6-3ec9-41ae-933d-da11c851866d" providerId="ADAL" clId="{C4361FF9-9AA1-4AA2-B287-9F9FAA48E223}" dt="2026-01-08T08:43:08.037" v="507" actId="26606"/>
          <ac:spMkLst>
            <pc:docMk/>
            <pc:sldMk cId="2195201050" sldId="264"/>
            <ac:spMk id="12" creationId="{450D3AD2-FA80-415F-A9CE-54D884561CD7}"/>
          </ac:spMkLst>
        </pc:spChg>
        <pc:spChg chg="add del">
          <ac:chgData name="Eline Frencken" userId="45c9b7e6-3ec9-41ae-933d-da11c851866d" providerId="ADAL" clId="{C4361FF9-9AA1-4AA2-B287-9F9FAA48E223}" dt="2026-01-08T08:46:39.547" v="525" actId="26606"/>
          <ac:spMkLst>
            <pc:docMk/>
            <pc:sldMk cId="2195201050" sldId="264"/>
            <ac:spMk id="13" creationId="{3847E18C-932D-4C95-AABA-FEC7C9499AD7}"/>
          </ac:spMkLst>
        </pc:spChg>
        <pc:spChg chg="add del">
          <ac:chgData name="Eline Frencken" userId="45c9b7e6-3ec9-41ae-933d-da11c851866d" providerId="ADAL" clId="{C4361FF9-9AA1-4AA2-B287-9F9FAA48E223}" dt="2026-01-08T08:46:39.547" v="525" actId="26606"/>
          <ac:spMkLst>
            <pc:docMk/>
            <pc:sldMk cId="2195201050" sldId="264"/>
            <ac:spMk id="15" creationId="{3150CB11-0C61-439E-910F-5787759E72A0}"/>
          </ac:spMkLst>
        </pc:spChg>
        <pc:spChg chg="add del">
          <ac:chgData name="Eline Frencken" userId="45c9b7e6-3ec9-41ae-933d-da11c851866d" providerId="ADAL" clId="{C4361FF9-9AA1-4AA2-B287-9F9FAA48E223}" dt="2026-01-08T08:46:39.547" v="525" actId="26606"/>
          <ac:spMkLst>
            <pc:docMk/>
            <pc:sldMk cId="2195201050" sldId="264"/>
            <ac:spMk id="17" creationId="{43F8A58B-5155-44CE-A5FF-7647B47D0A7A}"/>
          </ac:spMkLst>
        </pc:spChg>
        <pc:spChg chg="add del">
          <ac:chgData name="Eline Frencken" userId="45c9b7e6-3ec9-41ae-933d-da11c851866d" providerId="ADAL" clId="{C4361FF9-9AA1-4AA2-B287-9F9FAA48E223}" dt="2026-01-08T08:46:39.547" v="525" actId="26606"/>
          <ac:spMkLst>
            <pc:docMk/>
            <pc:sldMk cId="2195201050" sldId="264"/>
            <ac:spMk id="19" creationId="{443F2ACA-E6D6-4028-82DD-F03C262D5DE6}"/>
          </ac:spMkLst>
        </pc:spChg>
        <pc:spChg chg="add">
          <ac:chgData name="Eline Frencken" userId="45c9b7e6-3ec9-41ae-933d-da11c851866d" providerId="ADAL" clId="{C4361FF9-9AA1-4AA2-B287-9F9FAA48E223}" dt="2026-01-08T08:46:39.547" v="525" actId="26606"/>
          <ac:spMkLst>
            <pc:docMk/>
            <pc:sldMk cId="2195201050" sldId="264"/>
            <ac:spMk id="24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08:46:39.547" v="525" actId="26606"/>
          <ac:spMkLst>
            <pc:docMk/>
            <pc:sldMk cId="2195201050" sldId="264"/>
            <ac:spMk id="26" creationId="{256B2C21-A230-48C0-8DF1-C46611373C44}"/>
          </ac:spMkLst>
        </pc:spChg>
        <pc:spChg chg="add">
          <ac:chgData name="Eline Frencken" userId="45c9b7e6-3ec9-41ae-933d-da11c851866d" providerId="ADAL" clId="{C4361FF9-9AA1-4AA2-B287-9F9FAA48E223}" dt="2026-01-08T08:46:39.547" v="525" actId="26606"/>
          <ac:spMkLst>
            <pc:docMk/>
            <pc:sldMk cId="2195201050" sldId="264"/>
            <ac:spMk id="30" creationId="{3150CB11-0C61-439E-910F-5787759E72A0}"/>
          </ac:spMkLst>
        </pc:spChg>
        <pc:spChg chg="add">
          <ac:chgData name="Eline Frencken" userId="45c9b7e6-3ec9-41ae-933d-da11c851866d" providerId="ADAL" clId="{C4361FF9-9AA1-4AA2-B287-9F9FAA48E223}" dt="2026-01-08T08:46:39.547" v="525" actId="26606"/>
          <ac:spMkLst>
            <pc:docMk/>
            <pc:sldMk cId="2195201050" sldId="264"/>
            <ac:spMk id="32" creationId="{43F8A58B-5155-44CE-A5FF-7647B47D0A7A}"/>
          </ac:spMkLst>
        </pc:spChg>
        <pc:spChg chg="add">
          <ac:chgData name="Eline Frencken" userId="45c9b7e6-3ec9-41ae-933d-da11c851866d" providerId="ADAL" clId="{C4361FF9-9AA1-4AA2-B287-9F9FAA48E223}" dt="2026-01-08T08:46:39.547" v="525" actId="26606"/>
          <ac:spMkLst>
            <pc:docMk/>
            <pc:sldMk cId="2195201050" sldId="264"/>
            <ac:spMk id="34" creationId="{443F2ACA-E6D6-4028-82DD-F03C262D5DE6}"/>
          </ac:spMkLst>
        </pc:spChg>
        <pc:graphicFrameChg chg="add mod modGraphic">
          <ac:chgData name="Eline Frencken" userId="45c9b7e6-3ec9-41ae-933d-da11c851866d" providerId="ADAL" clId="{C4361FF9-9AA1-4AA2-B287-9F9FAA48E223}" dt="2026-01-08T08:46:30.907" v="524"/>
          <ac:graphicFrameMkLst>
            <pc:docMk/>
            <pc:sldMk cId="2195201050" sldId="264"/>
            <ac:graphicFrameMk id="5" creationId="{8AF4E550-2853-4F26-2C88-9E8EE5F3FE8A}"/>
          </ac:graphicFrameMkLst>
        </pc:graphicFrameChg>
        <pc:picChg chg="add mod">
          <ac:chgData name="Eline Frencken" userId="45c9b7e6-3ec9-41ae-933d-da11c851866d" providerId="ADAL" clId="{C4361FF9-9AA1-4AA2-B287-9F9FAA48E223}" dt="2026-01-08T08:53:56.212" v="680"/>
          <ac:picMkLst>
            <pc:docMk/>
            <pc:sldMk cId="2195201050" sldId="264"/>
            <ac:picMk id="4" creationId="{F67242B1-D97B-2648-47D1-F50CC47BAE97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08:53:58.268" v="681"/>
        <pc:sldMkLst>
          <pc:docMk/>
          <pc:sldMk cId="1174832062" sldId="265"/>
        </pc:sldMkLst>
        <pc:spChg chg="mod">
          <ac:chgData name="Eline Frencken" userId="45c9b7e6-3ec9-41ae-933d-da11c851866d" providerId="ADAL" clId="{C4361FF9-9AA1-4AA2-B287-9F9FAA48E223}" dt="2026-01-08T08:43:42.811" v="511" actId="26606"/>
          <ac:spMkLst>
            <pc:docMk/>
            <pc:sldMk cId="1174832062" sldId="265"/>
            <ac:spMk id="2" creationId="{3F4B7E0D-A1B1-73C0-0330-8FEFF6E3BA5A}"/>
          </ac:spMkLst>
        </pc:spChg>
        <pc:spChg chg="add del mod">
          <ac:chgData name="Eline Frencken" userId="45c9b7e6-3ec9-41ae-933d-da11c851866d" providerId="ADAL" clId="{C4361FF9-9AA1-4AA2-B287-9F9FAA48E223}" dt="2026-01-08T08:43:42.811" v="511" actId="26606"/>
          <ac:spMkLst>
            <pc:docMk/>
            <pc:sldMk cId="1174832062" sldId="265"/>
            <ac:spMk id="3" creationId="{6F91E2B7-A209-F2D8-D636-A80308D55029}"/>
          </ac:spMkLst>
        </pc:spChg>
        <pc:spChg chg="add">
          <ac:chgData name="Eline Frencken" userId="45c9b7e6-3ec9-41ae-933d-da11c851866d" providerId="ADAL" clId="{C4361FF9-9AA1-4AA2-B287-9F9FAA48E223}" dt="2026-01-08T08:43:42.811" v="511" actId="26606"/>
          <ac:spMkLst>
            <pc:docMk/>
            <pc:sldMk cId="1174832062" sldId="265"/>
            <ac:spMk id="8" creationId="{1B15ED52-F352-441B-82BF-E0EA34836D08}"/>
          </ac:spMkLst>
        </pc:spChg>
        <pc:spChg chg="add del">
          <ac:chgData name="Eline Frencken" userId="45c9b7e6-3ec9-41ae-933d-da11c851866d" providerId="ADAL" clId="{C4361FF9-9AA1-4AA2-B287-9F9FAA48E223}" dt="2026-01-08T08:43:42.799" v="510" actId="26606"/>
          <ac:spMkLst>
            <pc:docMk/>
            <pc:sldMk cId="1174832062" sldId="265"/>
            <ac:spMk id="9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08:43:42.811" v="511" actId="26606"/>
          <ac:spMkLst>
            <pc:docMk/>
            <pc:sldMk cId="1174832062" sldId="265"/>
            <ac:spMk id="10" creationId="{3B2E3793-BFE6-45A2-9B7B-E18844431C99}"/>
          </ac:spMkLst>
        </pc:spChg>
        <pc:spChg chg="add del">
          <ac:chgData name="Eline Frencken" userId="45c9b7e6-3ec9-41ae-933d-da11c851866d" providerId="ADAL" clId="{C4361FF9-9AA1-4AA2-B287-9F9FAA48E223}" dt="2026-01-08T08:43:42.799" v="510" actId="26606"/>
          <ac:spMkLst>
            <pc:docMk/>
            <pc:sldMk cId="1174832062" sldId="265"/>
            <ac:spMk id="11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08:43:42.811" v="511" actId="26606"/>
          <ac:spMkLst>
            <pc:docMk/>
            <pc:sldMk cId="1174832062" sldId="265"/>
            <ac:spMk id="12" creationId="{BC4C4868-CB8F-4AF9-9CDB-8108F2C19B67}"/>
          </ac:spMkLst>
        </pc:spChg>
        <pc:spChg chg="add del">
          <ac:chgData name="Eline Frencken" userId="45c9b7e6-3ec9-41ae-933d-da11c851866d" providerId="ADAL" clId="{C4361FF9-9AA1-4AA2-B287-9F9FAA48E223}" dt="2026-01-08T08:43:42.799" v="510" actId="26606"/>
          <ac:spMkLst>
            <pc:docMk/>
            <pc:sldMk cId="1174832062" sldId="265"/>
            <ac:spMk id="13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08:43:42.811" v="511" actId="26606"/>
          <ac:spMkLst>
            <pc:docMk/>
            <pc:sldMk cId="1174832062" sldId="265"/>
            <ac:spMk id="14" creationId="{375E0459-6403-40CD-989D-56A4407CA12E}"/>
          </ac:spMkLst>
        </pc:spChg>
        <pc:spChg chg="add del">
          <ac:chgData name="Eline Frencken" userId="45c9b7e6-3ec9-41ae-933d-da11c851866d" providerId="ADAL" clId="{C4361FF9-9AA1-4AA2-B287-9F9FAA48E223}" dt="2026-01-08T08:43:42.799" v="510" actId="26606"/>
          <ac:spMkLst>
            <pc:docMk/>
            <pc:sldMk cId="1174832062" sldId="265"/>
            <ac:spMk id="15" creationId="{063BBA22-50EA-4C4D-BE05-F1CE4E63AA56}"/>
          </ac:spMkLst>
        </pc:spChg>
        <pc:spChg chg="add">
          <ac:chgData name="Eline Frencken" userId="45c9b7e6-3ec9-41ae-933d-da11c851866d" providerId="ADAL" clId="{C4361FF9-9AA1-4AA2-B287-9F9FAA48E223}" dt="2026-01-08T08:43:42.811" v="511" actId="26606"/>
          <ac:spMkLst>
            <pc:docMk/>
            <pc:sldMk cId="1174832062" sldId="265"/>
            <ac:spMk id="16" creationId="{53E5B1A8-3AC9-4BD1-9BBC-78CA94F2D1BA}"/>
          </ac:spMkLst>
        </pc:spChg>
        <pc:spChg chg="add">
          <ac:chgData name="Eline Frencken" userId="45c9b7e6-3ec9-41ae-933d-da11c851866d" providerId="ADAL" clId="{C4361FF9-9AA1-4AA2-B287-9F9FAA48E223}" dt="2026-01-08T08:43:42.811" v="511" actId="26606"/>
          <ac:spMkLst>
            <pc:docMk/>
            <pc:sldMk cId="1174832062" sldId="265"/>
            <ac:spMk id="17" creationId="{6F91E2B7-A209-F2D8-D636-A80308D55029}"/>
          </ac:spMkLst>
        </pc:spChg>
        <pc:graphicFrameChg chg="add del">
          <ac:chgData name="Eline Frencken" userId="45c9b7e6-3ec9-41ae-933d-da11c851866d" providerId="ADAL" clId="{C4361FF9-9AA1-4AA2-B287-9F9FAA48E223}" dt="2026-01-08T08:43:42.799" v="510" actId="26606"/>
          <ac:graphicFrameMkLst>
            <pc:docMk/>
            <pc:sldMk cId="1174832062" sldId="265"/>
            <ac:graphicFrameMk id="5" creationId="{68C643FF-1DFB-2E3C-DA49-A8EDCB7EDBF0}"/>
          </ac:graphicFrameMkLst>
        </pc:graphicFrameChg>
        <pc:picChg chg="add mod">
          <ac:chgData name="Eline Frencken" userId="45c9b7e6-3ec9-41ae-933d-da11c851866d" providerId="ADAL" clId="{C4361FF9-9AA1-4AA2-B287-9F9FAA48E223}" dt="2026-01-08T08:53:58.268" v="681"/>
          <ac:picMkLst>
            <pc:docMk/>
            <pc:sldMk cId="1174832062" sldId="265"/>
            <ac:picMk id="4" creationId="{6A2C193E-E3D9-7AD1-5A7E-47B78AB83D52}"/>
          </ac:picMkLst>
        </pc:picChg>
      </pc:sldChg>
      <pc:sldChg chg="addSp modSp new mod setBg">
        <pc:chgData name="Eline Frencken" userId="45c9b7e6-3ec9-41ae-933d-da11c851866d" providerId="ADAL" clId="{C4361FF9-9AA1-4AA2-B287-9F9FAA48E223}" dt="2026-01-08T08:54:00.455" v="682"/>
        <pc:sldMkLst>
          <pc:docMk/>
          <pc:sldMk cId="591245945" sldId="266"/>
        </pc:sldMkLst>
        <pc:spChg chg="mod">
          <ac:chgData name="Eline Frencken" userId="45c9b7e6-3ec9-41ae-933d-da11c851866d" providerId="ADAL" clId="{C4361FF9-9AA1-4AA2-B287-9F9FAA48E223}" dt="2026-01-08T08:44:09.859" v="512" actId="26606"/>
          <ac:spMkLst>
            <pc:docMk/>
            <pc:sldMk cId="591245945" sldId="266"/>
            <ac:spMk id="2" creationId="{7CF2CF66-3124-0C88-EB7D-E3D74E0C388B}"/>
          </ac:spMkLst>
        </pc:spChg>
        <pc:spChg chg="mod">
          <ac:chgData name="Eline Frencken" userId="45c9b7e6-3ec9-41ae-933d-da11c851866d" providerId="ADAL" clId="{C4361FF9-9AA1-4AA2-B287-9F9FAA48E223}" dt="2026-01-08T08:44:09.859" v="512" actId="26606"/>
          <ac:spMkLst>
            <pc:docMk/>
            <pc:sldMk cId="591245945" sldId="266"/>
            <ac:spMk id="3" creationId="{C9315E1A-BB11-9B94-1E43-FA071D12F009}"/>
          </ac:spMkLst>
        </pc:spChg>
        <pc:spChg chg="add">
          <ac:chgData name="Eline Frencken" userId="45c9b7e6-3ec9-41ae-933d-da11c851866d" providerId="ADAL" clId="{C4361FF9-9AA1-4AA2-B287-9F9FAA48E223}" dt="2026-01-08T08:44:09.859" v="512" actId="26606"/>
          <ac:spMkLst>
            <pc:docMk/>
            <pc:sldMk cId="591245945" sldId="266"/>
            <ac:spMk id="8" creationId="{1B15ED52-F352-441B-82BF-E0EA34836D08}"/>
          </ac:spMkLst>
        </pc:spChg>
        <pc:spChg chg="add">
          <ac:chgData name="Eline Frencken" userId="45c9b7e6-3ec9-41ae-933d-da11c851866d" providerId="ADAL" clId="{C4361FF9-9AA1-4AA2-B287-9F9FAA48E223}" dt="2026-01-08T08:44:09.859" v="512" actId="26606"/>
          <ac:spMkLst>
            <pc:docMk/>
            <pc:sldMk cId="591245945" sldId="266"/>
            <ac:spMk id="10" creationId="{3B2E3793-BFE6-45A2-9B7B-E18844431C99}"/>
          </ac:spMkLst>
        </pc:spChg>
        <pc:spChg chg="add">
          <ac:chgData name="Eline Frencken" userId="45c9b7e6-3ec9-41ae-933d-da11c851866d" providerId="ADAL" clId="{C4361FF9-9AA1-4AA2-B287-9F9FAA48E223}" dt="2026-01-08T08:44:09.859" v="512" actId="26606"/>
          <ac:spMkLst>
            <pc:docMk/>
            <pc:sldMk cId="591245945" sldId="266"/>
            <ac:spMk id="12" creationId="{BC4C4868-CB8F-4AF9-9CDB-8108F2C19B67}"/>
          </ac:spMkLst>
        </pc:spChg>
        <pc:spChg chg="add">
          <ac:chgData name="Eline Frencken" userId="45c9b7e6-3ec9-41ae-933d-da11c851866d" providerId="ADAL" clId="{C4361FF9-9AA1-4AA2-B287-9F9FAA48E223}" dt="2026-01-08T08:44:09.859" v="512" actId="26606"/>
          <ac:spMkLst>
            <pc:docMk/>
            <pc:sldMk cId="591245945" sldId="266"/>
            <ac:spMk id="14" creationId="{375E0459-6403-40CD-989D-56A4407CA12E}"/>
          </ac:spMkLst>
        </pc:spChg>
        <pc:spChg chg="add">
          <ac:chgData name="Eline Frencken" userId="45c9b7e6-3ec9-41ae-933d-da11c851866d" providerId="ADAL" clId="{C4361FF9-9AA1-4AA2-B287-9F9FAA48E223}" dt="2026-01-08T08:44:09.859" v="512" actId="26606"/>
          <ac:spMkLst>
            <pc:docMk/>
            <pc:sldMk cId="591245945" sldId="266"/>
            <ac:spMk id="16" creationId="{53E5B1A8-3AC9-4BD1-9BBC-78CA94F2D1BA}"/>
          </ac:spMkLst>
        </pc:spChg>
        <pc:picChg chg="add mod">
          <ac:chgData name="Eline Frencken" userId="45c9b7e6-3ec9-41ae-933d-da11c851866d" providerId="ADAL" clId="{C4361FF9-9AA1-4AA2-B287-9F9FAA48E223}" dt="2026-01-08T08:54:00.455" v="682"/>
          <ac:picMkLst>
            <pc:docMk/>
            <pc:sldMk cId="591245945" sldId="266"/>
            <ac:picMk id="4" creationId="{236C70EA-7E97-C3D4-E926-4CF7E18CE57E}"/>
          </ac:picMkLst>
        </pc:picChg>
      </pc:sldChg>
      <pc:sldChg chg="addSp delSp modSp new mod setBg">
        <pc:chgData name="Eline Frencken" userId="45c9b7e6-3ec9-41ae-933d-da11c851866d" providerId="ADAL" clId="{C4361FF9-9AA1-4AA2-B287-9F9FAA48E223}" dt="2026-01-08T08:54:02.842" v="683"/>
        <pc:sldMkLst>
          <pc:docMk/>
          <pc:sldMk cId="1261886465" sldId="267"/>
        </pc:sldMkLst>
        <pc:spChg chg="mod">
          <ac:chgData name="Eline Frencken" userId="45c9b7e6-3ec9-41ae-933d-da11c851866d" providerId="ADAL" clId="{C4361FF9-9AA1-4AA2-B287-9F9FAA48E223}" dt="2026-01-08T08:44:20.474" v="515" actId="26606"/>
          <ac:spMkLst>
            <pc:docMk/>
            <pc:sldMk cId="1261886465" sldId="267"/>
            <ac:spMk id="2" creationId="{25EDA79B-0855-9C3C-A4DA-303D3461C639}"/>
          </ac:spMkLst>
        </pc:spChg>
        <pc:spChg chg="add del mod">
          <ac:chgData name="Eline Frencken" userId="45c9b7e6-3ec9-41ae-933d-da11c851866d" providerId="ADAL" clId="{C4361FF9-9AA1-4AA2-B287-9F9FAA48E223}" dt="2026-01-08T08:44:20.474" v="515" actId="26606"/>
          <ac:spMkLst>
            <pc:docMk/>
            <pc:sldMk cId="1261886465" sldId="267"/>
            <ac:spMk id="3" creationId="{22F02754-A717-A1C9-69FB-9F560116D4B8}"/>
          </ac:spMkLst>
        </pc:spChg>
        <pc:spChg chg="add del">
          <ac:chgData name="Eline Frencken" userId="45c9b7e6-3ec9-41ae-933d-da11c851866d" providerId="ADAL" clId="{C4361FF9-9AA1-4AA2-B287-9F9FAA48E223}" dt="2026-01-08T08:47:46.327" v="526" actId="26606"/>
          <ac:spMkLst>
            <pc:docMk/>
            <pc:sldMk cId="1261886465" sldId="267"/>
            <ac:spMk id="8" creationId="{1B15ED52-F352-441B-82BF-E0EA34836D08}"/>
          </ac:spMkLst>
        </pc:spChg>
        <pc:spChg chg="add del">
          <ac:chgData name="Eline Frencken" userId="45c9b7e6-3ec9-41ae-933d-da11c851866d" providerId="ADAL" clId="{C4361FF9-9AA1-4AA2-B287-9F9FAA48E223}" dt="2026-01-08T08:44:20.453" v="514" actId="26606"/>
          <ac:spMkLst>
            <pc:docMk/>
            <pc:sldMk cId="1261886465" sldId="267"/>
            <ac:spMk id="9" creationId="{BACC6370-2D7E-4714-9D71-7542949D7D5D}"/>
          </ac:spMkLst>
        </pc:spChg>
        <pc:spChg chg="add del">
          <ac:chgData name="Eline Frencken" userId="45c9b7e6-3ec9-41ae-933d-da11c851866d" providerId="ADAL" clId="{C4361FF9-9AA1-4AA2-B287-9F9FAA48E223}" dt="2026-01-08T08:47:46.327" v="526" actId="26606"/>
          <ac:spMkLst>
            <pc:docMk/>
            <pc:sldMk cId="1261886465" sldId="267"/>
            <ac:spMk id="10" creationId="{3B2E3793-BFE6-45A2-9B7B-E18844431C99}"/>
          </ac:spMkLst>
        </pc:spChg>
        <pc:spChg chg="add del">
          <ac:chgData name="Eline Frencken" userId="45c9b7e6-3ec9-41ae-933d-da11c851866d" providerId="ADAL" clId="{C4361FF9-9AA1-4AA2-B287-9F9FAA48E223}" dt="2026-01-08T08:44:20.453" v="514" actId="26606"/>
          <ac:spMkLst>
            <pc:docMk/>
            <pc:sldMk cId="1261886465" sldId="267"/>
            <ac:spMk id="11" creationId="{F68B3F68-107C-434F-AA38-110D5EA91B85}"/>
          </ac:spMkLst>
        </pc:spChg>
        <pc:spChg chg="add del">
          <ac:chgData name="Eline Frencken" userId="45c9b7e6-3ec9-41ae-933d-da11c851866d" providerId="ADAL" clId="{C4361FF9-9AA1-4AA2-B287-9F9FAA48E223}" dt="2026-01-08T08:47:46.327" v="526" actId="26606"/>
          <ac:spMkLst>
            <pc:docMk/>
            <pc:sldMk cId="1261886465" sldId="267"/>
            <ac:spMk id="12" creationId="{BC4C4868-CB8F-4AF9-9CDB-8108F2C19B67}"/>
          </ac:spMkLst>
        </pc:spChg>
        <pc:spChg chg="add del">
          <ac:chgData name="Eline Frencken" userId="45c9b7e6-3ec9-41ae-933d-da11c851866d" providerId="ADAL" clId="{C4361FF9-9AA1-4AA2-B287-9F9FAA48E223}" dt="2026-01-08T08:44:20.453" v="514" actId="26606"/>
          <ac:spMkLst>
            <pc:docMk/>
            <pc:sldMk cId="1261886465" sldId="267"/>
            <ac:spMk id="13" creationId="{AAD0DBB9-1A4B-4391-81D4-CB19F9AB918A}"/>
          </ac:spMkLst>
        </pc:spChg>
        <pc:spChg chg="add del">
          <ac:chgData name="Eline Frencken" userId="45c9b7e6-3ec9-41ae-933d-da11c851866d" providerId="ADAL" clId="{C4361FF9-9AA1-4AA2-B287-9F9FAA48E223}" dt="2026-01-08T08:47:46.327" v="526" actId="26606"/>
          <ac:spMkLst>
            <pc:docMk/>
            <pc:sldMk cId="1261886465" sldId="267"/>
            <ac:spMk id="14" creationId="{375E0459-6403-40CD-989D-56A4407CA12E}"/>
          </ac:spMkLst>
        </pc:spChg>
        <pc:spChg chg="add del">
          <ac:chgData name="Eline Frencken" userId="45c9b7e6-3ec9-41ae-933d-da11c851866d" providerId="ADAL" clId="{C4361FF9-9AA1-4AA2-B287-9F9FAA48E223}" dt="2026-01-08T08:44:20.453" v="514" actId="26606"/>
          <ac:spMkLst>
            <pc:docMk/>
            <pc:sldMk cId="1261886465" sldId="267"/>
            <ac:spMk id="15" creationId="{063BBA22-50EA-4C4D-BE05-F1CE4E63AA56}"/>
          </ac:spMkLst>
        </pc:spChg>
        <pc:spChg chg="add del">
          <ac:chgData name="Eline Frencken" userId="45c9b7e6-3ec9-41ae-933d-da11c851866d" providerId="ADAL" clId="{C4361FF9-9AA1-4AA2-B287-9F9FAA48E223}" dt="2026-01-08T08:47:46.327" v="526" actId="26606"/>
          <ac:spMkLst>
            <pc:docMk/>
            <pc:sldMk cId="1261886465" sldId="267"/>
            <ac:spMk id="16" creationId="{53E5B1A8-3AC9-4BD1-9BBC-78CA94F2D1BA}"/>
          </ac:spMkLst>
        </pc:spChg>
        <pc:spChg chg="add mod">
          <ac:chgData name="Eline Frencken" userId="45c9b7e6-3ec9-41ae-933d-da11c851866d" providerId="ADAL" clId="{C4361FF9-9AA1-4AA2-B287-9F9FAA48E223}" dt="2026-01-08T08:47:46.327" v="526" actId="26606"/>
          <ac:spMkLst>
            <pc:docMk/>
            <pc:sldMk cId="1261886465" sldId="267"/>
            <ac:spMk id="17" creationId="{22F02754-A717-A1C9-69FB-9F560116D4B8}"/>
          </ac:spMkLst>
        </pc:spChg>
        <pc:spChg chg="add">
          <ac:chgData name="Eline Frencken" userId="45c9b7e6-3ec9-41ae-933d-da11c851866d" providerId="ADAL" clId="{C4361FF9-9AA1-4AA2-B287-9F9FAA48E223}" dt="2026-01-08T08:47:46.327" v="526" actId="26606"/>
          <ac:spMkLst>
            <pc:docMk/>
            <pc:sldMk cId="1261886465" sldId="267"/>
            <ac:spMk id="22" creationId="{09588DA8-065E-4F6F-8EFD-43104AB2E0CF}"/>
          </ac:spMkLst>
        </pc:spChg>
        <pc:spChg chg="add">
          <ac:chgData name="Eline Frencken" userId="45c9b7e6-3ec9-41ae-933d-da11c851866d" providerId="ADAL" clId="{C4361FF9-9AA1-4AA2-B287-9F9FAA48E223}" dt="2026-01-08T08:47:46.327" v="526" actId="26606"/>
          <ac:spMkLst>
            <pc:docMk/>
            <pc:sldMk cId="1261886465" sldId="267"/>
            <ac:spMk id="26" creationId="{CD9FE4EF-C4D8-49A0-B2FF-81D8DB7D8A24}"/>
          </ac:spMkLst>
        </pc:spChg>
        <pc:spChg chg="add">
          <ac:chgData name="Eline Frencken" userId="45c9b7e6-3ec9-41ae-933d-da11c851866d" providerId="ADAL" clId="{C4361FF9-9AA1-4AA2-B287-9F9FAA48E223}" dt="2026-01-08T08:47:46.327" v="526" actId="26606"/>
          <ac:spMkLst>
            <pc:docMk/>
            <pc:sldMk cId="1261886465" sldId="267"/>
            <ac:spMk id="28" creationId="{4300840D-0A0B-4512-BACA-B439D5B9C57C}"/>
          </ac:spMkLst>
        </pc:spChg>
        <pc:spChg chg="add">
          <ac:chgData name="Eline Frencken" userId="45c9b7e6-3ec9-41ae-933d-da11c851866d" providerId="ADAL" clId="{C4361FF9-9AA1-4AA2-B287-9F9FAA48E223}" dt="2026-01-08T08:47:46.327" v="526" actId="26606"/>
          <ac:spMkLst>
            <pc:docMk/>
            <pc:sldMk cId="1261886465" sldId="267"/>
            <ac:spMk id="30" creationId="{D2B78728-A580-49A7-84F9-6EF6F583ADE0}"/>
          </ac:spMkLst>
        </pc:spChg>
        <pc:graphicFrameChg chg="add del">
          <ac:chgData name="Eline Frencken" userId="45c9b7e6-3ec9-41ae-933d-da11c851866d" providerId="ADAL" clId="{C4361FF9-9AA1-4AA2-B287-9F9FAA48E223}" dt="2026-01-08T08:44:20.453" v="514" actId="26606"/>
          <ac:graphicFrameMkLst>
            <pc:docMk/>
            <pc:sldMk cId="1261886465" sldId="267"/>
            <ac:graphicFrameMk id="5" creationId="{8CCE6231-8F03-1822-4220-3627F7A09E29}"/>
          </ac:graphicFrameMkLst>
        </pc:graphicFrameChg>
        <pc:picChg chg="add mod">
          <ac:chgData name="Eline Frencken" userId="45c9b7e6-3ec9-41ae-933d-da11c851866d" providerId="ADAL" clId="{C4361FF9-9AA1-4AA2-B287-9F9FAA48E223}" dt="2026-01-08T08:54:02.842" v="683"/>
          <ac:picMkLst>
            <pc:docMk/>
            <pc:sldMk cId="1261886465" sldId="267"/>
            <ac:picMk id="4" creationId="{CE63C00F-8361-00FB-6F4B-101303369611}"/>
          </ac:picMkLst>
        </pc:picChg>
      </pc:sldChg>
      <pc:sldChg chg="addSp modSp new del mod ord setBg">
        <pc:chgData name="Eline Frencken" userId="45c9b7e6-3ec9-41ae-933d-da11c851866d" providerId="ADAL" clId="{C4361FF9-9AA1-4AA2-B287-9F9FAA48E223}" dt="2026-01-08T08:50:08.761" v="645" actId="2696"/>
        <pc:sldMkLst>
          <pc:docMk/>
          <pc:sldMk cId="1424301218" sldId="268"/>
        </pc:sldMkLst>
        <pc:spChg chg="mod">
          <ac:chgData name="Eline Frencken" userId="45c9b7e6-3ec9-41ae-933d-da11c851866d" providerId="ADAL" clId="{C4361FF9-9AA1-4AA2-B287-9F9FAA48E223}" dt="2026-01-08T08:44:35.123" v="516" actId="26606"/>
          <ac:spMkLst>
            <pc:docMk/>
            <pc:sldMk cId="1424301218" sldId="268"/>
            <ac:spMk id="2" creationId="{0B27129E-9A85-033D-AF91-3B298C04BE7F}"/>
          </ac:spMkLst>
        </pc:spChg>
        <pc:spChg chg="mod">
          <ac:chgData name="Eline Frencken" userId="45c9b7e6-3ec9-41ae-933d-da11c851866d" providerId="ADAL" clId="{C4361FF9-9AA1-4AA2-B287-9F9FAA48E223}" dt="2026-01-08T08:48:05.264" v="528" actId="122"/>
          <ac:spMkLst>
            <pc:docMk/>
            <pc:sldMk cId="1424301218" sldId="268"/>
            <ac:spMk id="3" creationId="{FFC0E068-DD6E-F0AB-FF75-CCA678633BB6}"/>
          </ac:spMkLst>
        </pc:spChg>
        <pc:spChg chg="add">
          <ac:chgData name="Eline Frencken" userId="45c9b7e6-3ec9-41ae-933d-da11c851866d" providerId="ADAL" clId="{C4361FF9-9AA1-4AA2-B287-9F9FAA48E223}" dt="2026-01-08T08:44:35.123" v="516" actId="26606"/>
          <ac:spMkLst>
            <pc:docMk/>
            <pc:sldMk cId="1424301218" sldId="268"/>
            <ac:spMk id="8" creationId="{1B15ED52-F352-441B-82BF-E0EA34836D08}"/>
          </ac:spMkLst>
        </pc:spChg>
        <pc:spChg chg="add">
          <ac:chgData name="Eline Frencken" userId="45c9b7e6-3ec9-41ae-933d-da11c851866d" providerId="ADAL" clId="{C4361FF9-9AA1-4AA2-B287-9F9FAA48E223}" dt="2026-01-08T08:44:35.123" v="516" actId="26606"/>
          <ac:spMkLst>
            <pc:docMk/>
            <pc:sldMk cId="1424301218" sldId="268"/>
            <ac:spMk id="10" creationId="{3B2E3793-BFE6-45A2-9B7B-E18844431C99}"/>
          </ac:spMkLst>
        </pc:spChg>
        <pc:spChg chg="add">
          <ac:chgData name="Eline Frencken" userId="45c9b7e6-3ec9-41ae-933d-da11c851866d" providerId="ADAL" clId="{C4361FF9-9AA1-4AA2-B287-9F9FAA48E223}" dt="2026-01-08T08:44:35.123" v="516" actId="26606"/>
          <ac:spMkLst>
            <pc:docMk/>
            <pc:sldMk cId="1424301218" sldId="268"/>
            <ac:spMk id="12" creationId="{BC4C4868-CB8F-4AF9-9CDB-8108F2C19B67}"/>
          </ac:spMkLst>
        </pc:spChg>
        <pc:spChg chg="add">
          <ac:chgData name="Eline Frencken" userId="45c9b7e6-3ec9-41ae-933d-da11c851866d" providerId="ADAL" clId="{C4361FF9-9AA1-4AA2-B287-9F9FAA48E223}" dt="2026-01-08T08:44:35.123" v="516" actId="26606"/>
          <ac:spMkLst>
            <pc:docMk/>
            <pc:sldMk cId="1424301218" sldId="268"/>
            <ac:spMk id="14" creationId="{375E0459-6403-40CD-989D-56A4407CA12E}"/>
          </ac:spMkLst>
        </pc:spChg>
        <pc:spChg chg="add">
          <ac:chgData name="Eline Frencken" userId="45c9b7e6-3ec9-41ae-933d-da11c851866d" providerId="ADAL" clId="{C4361FF9-9AA1-4AA2-B287-9F9FAA48E223}" dt="2026-01-08T08:44:35.123" v="516" actId="26606"/>
          <ac:spMkLst>
            <pc:docMk/>
            <pc:sldMk cId="1424301218" sldId="268"/>
            <ac:spMk id="16" creationId="{53E5B1A8-3AC9-4BD1-9BBC-78CA94F2D1BA}"/>
          </ac:spMkLst>
        </pc:spChg>
      </pc:sldChg>
      <pc:sldChg chg="addSp delSp modSp new mod setBg">
        <pc:chgData name="Eline Frencken" userId="45c9b7e6-3ec9-41ae-933d-da11c851866d" providerId="ADAL" clId="{C4361FF9-9AA1-4AA2-B287-9F9FAA48E223}" dt="2026-01-08T08:53:28.791" v="671" actId="1076"/>
        <pc:sldMkLst>
          <pc:docMk/>
          <pc:sldMk cId="2863236846" sldId="269"/>
        </pc:sldMkLst>
        <pc:spChg chg="mod">
          <ac:chgData name="Eline Frencken" userId="45c9b7e6-3ec9-41ae-933d-da11c851866d" providerId="ADAL" clId="{C4361FF9-9AA1-4AA2-B287-9F9FAA48E223}" dt="2026-01-08T08:39:43.027" v="498" actId="26606"/>
          <ac:spMkLst>
            <pc:docMk/>
            <pc:sldMk cId="2863236846" sldId="269"/>
            <ac:spMk id="2" creationId="{7637D687-701A-BA3B-2462-2346AA866970}"/>
          </ac:spMkLst>
        </pc:spChg>
        <pc:spChg chg="del mod">
          <ac:chgData name="Eline Frencken" userId="45c9b7e6-3ec9-41ae-933d-da11c851866d" providerId="ADAL" clId="{C4361FF9-9AA1-4AA2-B287-9F9FAA48E223}" dt="2026-01-08T08:39:24.952" v="496" actId="26606"/>
          <ac:spMkLst>
            <pc:docMk/>
            <pc:sldMk cId="2863236846" sldId="269"/>
            <ac:spMk id="3" creationId="{166C63A9-7EEA-BD33-CB46-9E02772EA72C}"/>
          </ac:spMkLst>
        </pc:spChg>
        <pc:spChg chg="add">
          <ac:chgData name="Eline Frencken" userId="45c9b7e6-3ec9-41ae-933d-da11c851866d" providerId="ADAL" clId="{C4361FF9-9AA1-4AA2-B287-9F9FAA48E223}" dt="2026-01-08T08:39:43.027" v="498" actId="26606"/>
          <ac:spMkLst>
            <pc:docMk/>
            <pc:sldMk cId="2863236846" sldId="269"/>
            <ac:spMk id="10" creationId="{BACC6370-2D7E-4714-9D71-7542949D7D5D}"/>
          </ac:spMkLst>
        </pc:spChg>
        <pc:spChg chg="add">
          <ac:chgData name="Eline Frencken" userId="45c9b7e6-3ec9-41ae-933d-da11c851866d" providerId="ADAL" clId="{C4361FF9-9AA1-4AA2-B287-9F9FAA48E223}" dt="2026-01-08T08:39:43.027" v="498" actId="26606"/>
          <ac:spMkLst>
            <pc:docMk/>
            <pc:sldMk cId="2863236846" sldId="269"/>
            <ac:spMk id="12" creationId="{F68B3F68-107C-434F-AA38-110D5EA91B85}"/>
          </ac:spMkLst>
        </pc:spChg>
        <pc:spChg chg="add">
          <ac:chgData name="Eline Frencken" userId="45c9b7e6-3ec9-41ae-933d-da11c851866d" providerId="ADAL" clId="{C4361FF9-9AA1-4AA2-B287-9F9FAA48E223}" dt="2026-01-08T08:39:43.027" v="498" actId="26606"/>
          <ac:spMkLst>
            <pc:docMk/>
            <pc:sldMk cId="2863236846" sldId="269"/>
            <ac:spMk id="14" creationId="{AAD0DBB9-1A4B-4391-81D4-CB19F9AB918A}"/>
          </ac:spMkLst>
        </pc:spChg>
        <pc:spChg chg="add">
          <ac:chgData name="Eline Frencken" userId="45c9b7e6-3ec9-41ae-933d-da11c851866d" providerId="ADAL" clId="{C4361FF9-9AA1-4AA2-B287-9F9FAA48E223}" dt="2026-01-08T08:39:43.027" v="498" actId="26606"/>
          <ac:spMkLst>
            <pc:docMk/>
            <pc:sldMk cId="2863236846" sldId="269"/>
            <ac:spMk id="16" creationId="{063BBA22-50EA-4C4D-BE05-F1CE4E63AA56}"/>
          </ac:spMkLst>
        </pc:spChg>
        <pc:graphicFrameChg chg="add mod modGraphic">
          <ac:chgData name="Eline Frencken" userId="45c9b7e6-3ec9-41ae-933d-da11c851866d" providerId="ADAL" clId="{C4361FF9-9AA1-4AA2-B287-9F9FAA48E223}" dt="2026-01-08T08:39:43.027" v="498" actId="26606"/>
          <ac:graphicFrameMkLst>
            <pc:docMk/>
            <pc:sldMk cId="2863236846" sldId="269"/>
            <ac:graphicFrameMk id="5" creationId="{1DA9CCA9-8936-D01F-8D4C-CCECF647E86E}"/>
          </ac:graphicFrameMkLst>
        </pc:graphicFrameChg>
        <pc:graphicFrameChg chg="add mod">
          <ac:chgData name="Eline Frencken" userId="45c9b7e6-3ec9-41ae-933d-da11c851866d" providerId="ADAL" clId="{C4361FF9-9AA1-4AA2-B287-9F9FAA48E223}" dt="2026-01-08T08:52:25.780" v="667"/>
          <ac:graphicFrameMkLst>
            <pc:docMk/>
            <pc:sldMk cId="2863236846" sldId="269"/>
            <ac:graphicFrameMk id="9" creationId="{32DBFCAB-5492-D44F-E52D-672A1FC3CDF0}"/>
          </ac:graphicFrameMkLst>
        </pc:graphicFrameChg>
        <pc:graphicFrameChg chg="add del mod">
          <ac:chgData name="Eline Frencken" userId="45c9b7e6-3ec9-41ae-933d-da11c851866d" providerId="ADAL" clId="{C4361FF9-9AA1-4AA2-B287-9F9FAA48E223}" dt="2026-01-08T08:52:38.420" v="669" actId="478"/>
          <ac:graphicFrameMkLst>
            <pc:docMk/>
            <pc:sldMk cId="2863236846" sldId="269"/>
            <ac:graphicFrameMk id="11" creationId="{D5031EC3-5EE4-80ED-34EE-8ABF18DF006B}"/>
          </ac:graphicFrameMkLst>
        </pc:graphicFrameChg>
        <pc:picChg chg="add mod">
          <ac:chgData name="Eline Frencken" userId="45c9b7e6-3ec9-41ae-933d-da11c851866d" providerId="ADAL" clId="{C4361FF9-9AA1-4AA2-B287-9F9FAA48E223}" dt="2026-01-08T08:51:40.578" v="660"/>
          <ac:picMkLst>
            <pc:docMk/>
            <pc:sldMk cId="2863236846" sldId="269"/>
            <ac:picMk id="6" creationId="{154BF3ED-444C-B6D1-DE36-87B351A45E3D}"/>
          </ac:picMkLst>
        </pc:picChg>
        <pc:picChg chg="add mod">
          <ac:chgData name="Eline Frencken" userId="45c9b7e6-3ec9-41ae-933d-da11c851866d" providerId="ADAL" clId="{C4361FF9-9AA1-4AA2-B287-9F9FAA48E223}" dt="2026-01-08T08:51:59.202" v="665"/>
          <ac:picMkLst>
            <pc:docMk/>
            <pc:sldMk cId="2863236846" sldId="269"/>
            <ac:picMk id="8" creationId="{EE967E6C-E879-C73D-A39D-91AEC7AB9912}"/>
          </ac:picMkLst>
        </pc:picChg>
        <pc:picChg chg="add mod">
          <ac:chgData name="Eline Frencken" userId="45c9b7e6-3ec9-41ae-933d-da11c851866d" providerId="ADAL" clId="{C4361FF9-9AA1-4AA2-B287-9F9FAA48E223}" dt="2026-01-08T08:53:28.791" v="671" actId="1076"/>
          <ac:picMkLst>
            <pc:docMk/>
            <pc:sldMk cId="2863236846" sldId="269"/>
            <ac:picMk id="13" creationId="{382CA778-08D7-0340-0F75-4601F96A5E3C}"/>
          </ac:picMkLst>
        </pc:picChg>
      </pc:sldChg>
      <pc:sldChg chg="addSp delSp modSp add mod ord setBg setClrOvrMap">
        <pc:chgData name="Eline Frencken" userId="45c9b7e6-3ec9-41ae-933d-da11c851866d" providerId="ADAL" clId="{C4361FF9-9AA1-4AA2-B287-9F9FAA48E223}" dt="2026-01-08T08:54:07.770" v="684"/>
        <pc:sldMkLst>
          <pc:docMk/>
          <pc:sldMk cId="1156595137" sldId="270"/>
        </pc:sldMkLst>
        <pc:spChg chg="mod">
          <ac:chgData name="Eline Frencken" userId="45c9b7e6-3ec9-41ae-933d-da11c851866d" providerId="ADAL" clId="{C4361FF9-9AA1-4AA2-B287-9F9FAA48E223}" dt="2026-01-08T08:49:54.780" v="637" actId="20577"/>
          <ac:spMkLst>
            <pc:docMk/>
            <pc:sldMk cId="1156595137" sldId="270"/>
            <ac:spMk id="2" creationId="{EE8308D5-4C19-5298-122E-EAF61A3AF163}"/>
          </ac:spMkLst>
        </pc:spChg>
        <pc:spChg chg="mod">
          <ac:chgData name="Eline Frencken" userId="45c9b7e6-3ec9-41ae-933d-da11c851866d" providerId="ADAL" clId="{C4361FF9-9AA1-4AA2-B287-9F9FAA48E223}" dt="2026-01-08T08:50:20.838" v="659" actId="20577"/>
          <ac:spMkLst>
            <pc:docMk/>
            <pc:sldMk cId="1156595137" sldId="270"/>
            <ac:spMk id="3" creationId="{7036D6EC-6ED4-D06F-3E39-477DB1E40C9E}"/>
          </ac:spMkLst>
        </pc:spChg>
        <pc:spChg chg="del">
          <ac:chgData name="Eline Frencken" userId="45c9b7e6-3ec9-41ae-933d-da11c851866d" providerId="ADAL" clId="{C4361FF9-9AA1-4AA2-B287-9F9FAA48E223}" dt="2026-01-08T08:49:12.987" v="532" actId="26606"/>
          <ac:spMkLst>
            <pc:docMk/>
            <pc:sldMk cId="1156595137" sldId="270"/>
            <ac:spMk id="9" creationId="{3BBF240C-4638-1368-0242-B8A88E661A68}"/>
          </ac:spMkLst>
        </pc:spChg>
        <pc:spChg chg="add">
          <ac:chgData name="Eline Frencken" userId="45c9b7e6-3ec9-41ae-933d-da11c851866d" providerId="ADAL" clId="{C4361FF9-9AA1-4AA2-B287-9F9FAA48E223}" dt="2026-01-08T08:49:12.987" v="532" actId="26606"/>
          <ac:spMkLst>
            <pc:docMk/>
            <pc:sldMk cId="1156595137" sldId="270"/>
            <ac:spMk id="14" creationId="{A8384FB5-9ADC-4DDC-881B-597D56F5B15D}"/>
          </ac:spMkLst>
        </pc:spChg>
        <pc:spChg chg="add">
          <ac:chgData name="Eline Frencken" userId="45c9b7e6-3ec9-41ae-933d-da11c851866d" providerId="ADAL" clId="{C4361FF9-9AA1-4AA2-B287-9F9FAA48E223}" dt="2026-01-08T08:49:12.987" v="532" actId="26606"/>
          <ac:spMkLst>
            <pc:docMk/>
            <pc:sldMk cId="1156595137" sldId="270"/>
            <ac:spMk id="16" creationId="{91E5A9A7-95C6-4F4F-B00E-C82E07FE62EF}"/>
          </ac:spMkLst>
        </pc:spChg>
        <pc:spChg chg="add">
          <ac:chgData name="Eline Frencken" userId="45c9b7e6-3ec9-41ae-933d-da11c851866d" providerId="ADAL" clId="{C4361FF9-9AA1-4AA2-B287-9F9FAA48E223}" dt="2026-01-08T08:49:12.987" v="532" actId="26606"/>
          <ac:spMkLst>
            <pc:docMk/>
            <pc:sldMk cId="1156595137" sldId="270"/>
            <ac:spMk id="18" creationId="{D07DD2DE-F619-49DD-B5E7-03A290FF4ED1}"/>
          </ac:spMkLst>
        </pc:spChg>
        <pc:spChg chg="add">
          <ac:chgData name="Eline Frencken" userId="45c9b7e6-3ec9-41ae-933d-da11c851866d" providerId="ADAL" clId="{C4361FF9-9AA1-4AA2-B287-9F9FAA48E223}" dt="2026-01-08T08:49:12.987" v="532" actId="26606"/>
          <ac:spMkLst>
            <pc:docMk/>
            <pc:sldMk cId="1156595137" sldId="270"/>
            <ac:spMk id="20" creationId="{85149191-5F60-4A28-AAFF-039F96B0F3EC}"/>
          </ac:spMkLst>
        </pc:spChg>
        <pc:spChg chg="add">
          <ac:chgData name="Eline Frencken" userId="45c9b7e6-3ec9-41ae-933d-da11c851866d" providerId="ADAL" clId="{C4361FF9-9AA1-4AA2-B287-9F9FAA48E223}" dt="2026-01-08T08:49:12.987" v="532" actId="26606"/>
          <ac:spMkLst>
            <pc:docMk/>
            <pc:sldMk cId="1156595137" sldId="270"/>
            <ac:spMk id="22" creationId="{F8260ED5-17F7-4158-B241-D51DD4CF1B7E}"/>
          </ac:spMkLst>
        </pc:spChg>
        <pc:picChg chg="add mod">
          <ac:chgData name="Eline Frencken" userId="45c9b7e6-3ec9-41ae-933d-da11c851866d" providerId="ADAL" clId="{C4361FF9-9AA1-4AA2-B287-9F9FAA48E223}" dt="2026-01-08T08:54:07.770" v="684"/>
          <ac:picMkLst>
            <pc:docMk/>
            <pc:sldMk cId="1156595137" sldId="270"/>
            <ac:picMk id="4" creationId="{FF11F222-8D61-E7B2-3464-265E1FC667E2}"/>
          </ac:picMkLst>
        </pc:picChg>
        <pc:picChg chg="mod ord">
          <ac:chgData name="Eline Frencken" userId="45c9b7e6-3ec9-41ae-933d-da11c851866d" providerId="ADAL" clId="{C4361FF9-9AA1-4AA2-B287-9F9FAA48E223}" dt="2026-01-08T08:49:12.987" v="532" actId="26606"/>
          <ac:picMkLst>
            <pc:docMk/>
            <pc:sldMk cId="1156595137" sldId="270"/>
            <ac:picMk id="5" creationId="{17AE530F-52B9-7A2C-FC9D-1B62515FFA41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4152A5-0AA0-4A65-BB9A-0F1BCDC10F9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E774EBF-6C6F-48BA-828B-F0D90933779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/>
            <a:t>PowerPoint als intro tot het onderwerp</a:t>
          </a:r>
          <a:endParaRPr lang="en-US"/>
        </a:p>
      </dgm:t>
    </dgm:pt>
    <dgm:pt modelId="{B5A517BA-F329-4E96-8D80-0D2B7897F1F6}" type="parTrans" cxnId="{7037AFB2-5D0A-445F-97FE-256A3E8B4325}">
      <dgm:prSet/>
      <dgm:spPr/>
      <dgm:t>
        <a:bodyPr/>
        <a:lstStyle/>
        <a:p>
          <a:endParaRPr lang="en-US"/>
        </a:p>
      </dgm:t>
    </dgm:pt>
    <dgm:pt modelId="{DD43505D-C409-4A39-856C-2123AAA7C44E}" type="sibTrans" cxnId="{7037AFB2-5D0A-445F-97FE-256A3E8B4325}">
      <dgm:prSet/>
      <dgm:spPr/>
      <dgm:t>
        <a:bodyPr/>
        <a:lstStyle/>
        <a:p>
          <a:endParaRPr lang="en-US"/>
        </a:p>
      </dgm:t>
    </dgm:pt>
    <dgm:pt modelId="{390DAC0A-08FA-4EBE-8608-F441DCEE38E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/>
            <a:t>Overleg primeert</a:t>
          </a:r>
          <a:endParaRPr lang="en-US"/>
        </a:p>
      </dgm:t>
    </dgm:pt>
    <dgm:pt modelId="{19885D39-5B03-4D26-A58E-815770C26981}" type="parTrans" cxnId="{302F6497-A6AD-4CB0-AC15-61324D693E24}">
      <dgm:prSet/>
      <dgm:spPr/>
      <dgm:t>
        <a:bodyPr/>
        <a:lstStyle/>
        <a:p>
          <a:endParaRPr lang="en-US"/>
        </a:p>
      </dgm:t>
    </dgm:pt>
    <dgm:pt modelId="{F2C6D0F3-1D9F-47A5-A19E-C80DBEF7CDCB}" type="sibTrans" cxnId="{302F6497-A6AD-4CB0-AC15-61324D693E24}">
      <dgm:prSet/>
      <dgm:spPr/>
      <dgm:t>
        <a:bodyPr/>
        <a:lstStyle/>
        <a:p>
          <a:endParaRPr lang="en-US"/>
        </a:p>
      </dgm:t>
    </dgm:pt>
    <dgm:pt modelId="{DFAA746F-7B40-4CB5-9CD2-60788419582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/>
            <a:t>Leren van elkaar</a:t>
          </a:r>
          <a:endParaRPr lang="en-US"/>
        </a:p>
      </dgm:t>
    </dgm:pt>
    <dgm:pt modelId="{D901F293-6497-483A-AB0B-054626309BE9}" type="parTrans" cxnId="{1F23A58E-8E74-4400-9776-060DB99B4C8A}">
      <dgm:prSet/>
      <dgm:spPr/>
      <dgm:t>
        <a:bodyPr/>
        <a:lstStyle/>
        <a:p>
          <a:endParaRPr lang="en-US"/>
        </a:p>
      </dgm:t>
    </dgm:pt>
    <dgm:pt modelId="{C3246FB7-B10D-461F-A55A-6B91F54EA31E}" type="sibTrans" cxnId="{1F23A58E-8E74-4400-9776-060DB99B4C8A}">
      <dgm:prSet/>
      <dgm:spPr/>
      <dgm:t>
        <a:bodyPr/>
        <a:lstStyle/>
        <a:p>
          <a:endParaRPr lang="en-US"/>
        </a:p>
      </dgm:t>
    </dgm:pt>
    <dgm:pt modelId="{80E074D4-E46C-4170-99C7-083683C3703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nl-BE"/>
            <a:t>Uitwisselen van ervaring en kennis is cruciaal</a:t>
          </a:r>
          <a:endParaRPr lang="en-US"/>
        </a:p>
      </dgm:t>
    </dgm:pt>
    <dgm:pt modelId="{E0FC8474-5750-4ABE-AC37-D7853AFFFD12}" type="parTrans" cxnId="{E72CAD8B-6751-4BF0-A0FC-3885A223B229}">
      <dgm:prSet/>
      <dgm:spPr/>
      <dgm:t>
        <a:bodyPr/>
        <a:lstStyle/>
        <a:p>
          <a:endParaRPr lang="en-US"/>
        </a:p>
      </dgm:t>
    </dgm:pt>
    <dgm:pt modelId="{2892654E-3996-4FB2-AB97-176AEF08A479}" type="sibTrans" cxnId="{E72CAD8B-6751-4BF0-A0FC-3885A223B229}">
      <dgm:prSet/>
      <dgm:spPr/>
      <dgm:t>
        <a:bodyPr/>
        <a:lstStyle/>
        <a:p>
          <a:endParaRPr lang="en-US"/>
        </a:p>
      </dgm:t>
    </dgm:pt>
    <dgm:pt modelId="{2455CA4E-21FC-4C56-BDC8-C89A1EAB4A68}" type="pres">
      <dgm:prSet presAssocID="{134152A5-0AA0-4A65-BB9A-0F1BCDC10F96}" presName="root" presStyleCnt="0">
        <dgm:presLayoutVars>
          <dgm:dir/>
          <dgm:resizeHandles val="exact"/>
        </dgm:presLayoutVars>
      </dgm:prSet>
      <dgm:spPr/>
    </dgm:pt>
    <dgm:pt modelId="{A2D3B342-84CF-40B1-B270-84E1D2C0A6F4}" type="pres">
      <dgm:prSet presAssocID="{0E774EBF-6C6F-48BA-828B-F0D90933779D}" presName="compNode" presStyleCnt="0"/>
      <dgm:spPr/>
    </dgm:pt>
    <dgm:pt modelId="{063B851F-7CF3-419C-991F-AD156C160594}" type="pres">
      <dgm:prSet presAssocID="{0E774EBF-6C6F-48BA-828B-F0D90933779D}" presName="iconBgRect" presStyleLbl="bgShp" presStyleIdx="0" presStyleCnt="4"/>
      <dgm:spPr/>
    </dgm:pt>
    <dgm:pt modelId="{40708409-D533-407E-8A4C-41B574DEC4E6}" type="pres">
      <dgm:prSet presAssocID="{0E774EBF-6C6F-48BA-828B-F0D90933779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ent"/>
        </a:ext>
      </dgm:extLst>
    </dgm:pt>
    <dgm:pt modelId="{5C895FC0-CA08-444D-8D26-10DF4BEB3101}" type="pres">
      <dgm:prSet presAssocID="{0E774EBF-6C6F-48BA-828B-F0D90933779D}" presName="spaceRect" presStyleCnt="0"/>
      <dgm:spPr/>
    </dgm:pt>
    <dgm:pt modelId="{725455E3-9765-47D7-B478-793EE51CC04D}" type="pres">
      <dgm:prSet presAssocID="{0E774EBF-6C6F-48BA-828B-F0D90933779D}" presName="textRect" presStyleLbl="revTx" presStyleIdx="0" presStyleCnt="4">
        <dgm:presLayoutVars>
          <dgm:chMax val="1"/>
          <dgm:chPref val="1"/>
        </dgm:presLayoutVars>
      </dgm:prSet>
      <dgm:spPr/>
    </dgm:pt>
    <dgm:pt modelId="{10FAC39A-4BFB-4C4F-B5A4-D1E968AFB745}" type="pres">
      <dgm:prSet presAssocID="{DD43505D-C409-4A39-856C-2123AAA7C44E}" presName="sibTrans" presStyleCnt="0"/>
      <dgm:spPr/>
    </dgm:pt>
    <dgm:pt modelId="{09FBE71A-7A85-44DD-BB6A-52E0A4FAD20E}" type="pres">
      <dgm:prSet presAssocID="{390DAC0A-08FA-4EBE-8608-F441DCEE38E4}" presName="compNode" presStyleCnt="0"/>
      <dgm:spPr/>
    </dgm:pt>
    <dgm:pt modelId="{BDB253A8-484A-416A-AA6F-5DC2267609D6}" type="pres">
      <dgm:prSet presAssocID="{390DAC0A-08FA-4EBE-8608-F441DCEE38E4}" presName="iconBgRect" presStyleLbl="bgShp" presStyleIdx="1" presStyleCnt="4"/>
      <dgm:spPr/>
    </dgm:pt>
    <dgm:pt modelId="{70BDF8DE-0C66-4258-8443-D9FA9870F6B8}" type="pres">
      <dgm:prSet presAssocID="{390DAC0A-08FA-4EBE-8608-F441DCEE38E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FCEAEEB2-D0DA-4106-AA74-7255FEA0021A}" type="pres">
      <dgm:prSet presAssocID="{390DAC0A-08FA-4EBE-8608-F441DCEE38E4}" presName="spaceRect" presStyleCnt="0"/>
      <dgm:spPr/>
    </dgm:pt>
    <dgm:pt modelId="{7C8B9AB3-DC84-4933-8BF0-CE46B24E51FA}" type="pres">
      <dgm:prSet presAssocID="{390DAC0A-08FA-4EBE-8608-F441DCEE38E4}" presName="textRect" presStyleLbl="revTx" presStyleIdx="1" presStyleCnt="4">
        <dgm:presLayoutVars>
          <dgm:chMax val="1"/>
          <dgm:chPref val="1"/>
        </dgm:presLayoutVars>
      </dgm:prSet>
      <dgm:spPr/>
    </dgm:pt>
    <dgm:pt modelId="{07C1C8B9-3279-40D0-9AA3-A9936F8D8189}" type="pres">
      <dgm:prSet presAssocID="{F2C6D0F3-1D9F-47A5-A19E-C80DBEF7CDCB}" presName="sibTrans" presStyleCnt="0"/>
      <dgm:spPr/>
    </dgm:pt>
    <dgm:pt modelId="{E5D0A619-A8CF-4AE0-B76F-A1C34271D87F}" type="pres">
      <dgm:prSet presAssocID="{DFAA746F-7B40-4CB5-9CD2-607884195824}" presName="compNode" presStyleCnt="0"/>
      <dgm:spPr/>
    </dgm:pt>
    <dgm:pt modelId="{4D80B013-3229-4C42-86A9-4432C4EE7DB3}" type="pres">
      <dgm:prSet presAssocID="{DFAA746F-7B40-4CB5-9CD2-607884195824}" presName="iconBgRect" presStyleLbl="bgShp" presStyleIdx="2" presStyleCnt="4"/>
      <dgm:spPr/>
    </dgm:pt>
    <dgm:pt modelId="{54DD01B0-C0EA-462E-A356-593C4654FFAA}" type="pres">
      <dgm:prSet presAssocID="{DFAA746F-7B40-4CB5-9CD2-60788419582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1B78396E-FBEF-485A-AB72-820612A5AEDD}" type="pres">
      <dgm:prSet presAssocID="{DFAA746F-7B40-4CB5-9CD2-607884195824}" presName="spaceRect" presStyleCnt="0"/>
      <dgm:spPr/>
    </dgm:pt>
    <dgm:pt modelId="{C4E04D62-B435-4D6B-81D0-FB545F82F565}" type="pres">
      <dgm:prSet presAssocID="{DFAA746F-7B40-4CB5-9CD2-607884195824}" presName="textRect" presStyleLbl="revTx" presStyleIdx="2" presStyleCnt="4">
        <dgm:presLayoutVars>
          <dgm:chMax val="1"/>
          <dgm:chPref val="1"/>
        </dgm:presLayoutVars>
      </dgm:prSet>
      <dgm:spPr/>
    </dgm:pt>
    <dgm:pt modelId="{8002C0DD-0126-4F97-8898-BB11357D6DC6}" type="pres">
      <dgm:prSet presAssocID="{C3246FB7-B10D-461F-A55A-6B91F54EA31E}" presName="sibTrans" presStyleCnt="0"/>
      <dgm:spPr/>
    </dgm:pt>
    <dgm:pt modelId="{FF7E997C-8D55-472A-B486-FF535D2376A6}" type="pres">
      <dgm:prSet presAssocID="{80E074D4-E46C-4170-99C7-083683C37030}" presName="compNode" presStyleCnt="0"/>
      <dgm:spPr/>
    </dgm:pt>
    <dgm:pt modelId="{6783B7ED-16E8-427C-AB06-C1BECF8FDFFB}" type="pres">
      <dgm:prSet presAssocID="{80E074D4-E46C-4170-99C7-083683C37030}" presName="iconBgRect" presStyleLbl="bgShp" presStyleIdx="3" presStyleCnt="4"/>
      <dgm:spPr/>
    </dgm:pt>
    <dgm:pt modelId="{01EBEC84-CCEE-440C-B430-38282572C006}" type="pres">
      <dgm:prSet presAssocID="{80E074D4-E46C-4170-99C7-083683C3703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druk"/>
        </a:ext>
      </dgm:extLst>
    </dgm:pt>
    <dgm:pt modelId="{7D822FA9-4395-496D-B8CD-B82917F5A5A4}" type="pres">
      <dgm:prSet presAssocID="{80E074D4-E46C-4170-99C7-083683C37030}" presName="spaceRect" presStyleCnt="0"/>
      <dgm:spPr/>
    </dgm:pt>
    <dgm:pt modelId="{E2218E06-A462-4806-869C-DEC83E97BA71}" type="pres">
      <dgm:prSet presAssocID="{80E074D4-E46C-4170-99C7-083683C3703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8A9E210-2329-47C1-A839-8A9852B28F00}" type="presOf" srcId="{134152A5-0AA0-4A65-BB9A-0F1BCDC10F96}" destId="{2455CA4E-21FC-4C56-BDC8-C89A1EAB4A68}" srcOrd="0" destOrd="0" presId="urn:microsoft.com/office/officeart/2018/5/layout/IconCircleLabelList"/>
    <dgm:cxn modelId="{EDF79B28-FD35-414B-8778-DE4079AB5488}" type="presOf" srcId="{0E774EBF-6C6F-48BA-828B-F0D90933779D}" destId="{725455E3-9765-47D7-B478-793EE51CC04D}" srcOrd="0" destOrd="0" presId="urn:microsoft.com/office/officeart/2018/5/layout/IconCircleLabelList"/>
    <dgm:cxn modelId="{17BEF95F-C2C0-44B7-9B15-F5D586CF8A5A}" type="presOf" srcId="{390DAC0A-08FA-4EBE-8608-F441DCEE38E4}" destId="{7C8B9AB3-DC84-4933-8BF0-CE46B24E51FA}" srcOrd="0" destOrd="0" presId="urn:microsoft.com/office/officeart/2018/5/layout/IconCircleLabelList"/>
    <dgm:cxn modelId="{AB2CBB54-D449-4276-B840-2751688F0B66}" type="presOf" srcId="{DFAA746F-7B40-4CB5-9CD2-607884195824}" destId="{C4E04D62-B435-4D6B-81D0-FB545F82F565}" srcOrd="0" destOrd="0" presId="urn:microsoft.com/office/officeart/2018/5/layout/IconCircleLabelList"/>
    <dgm:cxn modelId="{E6F84C8B-E7C7-4ACC-9284-5E41F28671D8}" type="presOf" srcId="{80E074D4-E46C-4170-99C7-083683C37030}" destId="{E2218E06-A462-4806-869C-DEC83E97BA71}" srcOrd="0" destOrd="0" presId="urn:microsoft.com/office/officeart/2018/5/layout/IconCircleLabelList"/>
    <dgm:cxn modelId="{E72CAD8B-6751-4BF0-A0FC-3885A223B229}" srcId="{134152A5-0AA0-4A65-BB9A-0F1BCDC10F96}" destId="{80E074D4-E46C-4170-99C7-083683C37030}" srcOrd="3" destOrd="0" parTransId="{E0FC8474-5750-4ABE-AC37-D7853AFFFD12}" sibTransId="{2892654E-3996-4FB2-AB97-176AEF08A479}"/>
    <dgm:cxn modelId="{1F23A58E-8E74-4400-9776-060DB99B4C8A}" srcId="{134152A5-0AA0-4A65-BB9A-0F1BCDC10F96}" destId="{DFAA746F-7B40-4CB5-9CD2-607884195824}" srcOrd="2" destOrd="0" parTransId="{D901F293-6497-483A-AB0B-054626309BE9}" sibTransId="{C3246FB7-B10D-461F-A55A-6B91F54EA31E}"/>
    <dgm:cxn modelId="{302F6497-A6AD-4CB0-AC15-61324D693E24}" srcId="{134152A5-0AA0-4A65-BB9A-0F1BCDC10F96}" destId="{390DAC0A-08FA-4EBE-8608-F441DCEE38E4}" srcOrd="1" destOrd="0" parTransId="{19885D39-5B03-4D26-A58E-815770C26981}" sibTransId="{F2C6D0F3-1D9F-47A5-A19E-C80DBEF7CDCB}"/>
    <dgm:cxn modelId="{7037AFB2-5D0A-445F-97FE-256A3E8B4325}" srcId="{134152A5-0AA0-4A65-BB9A-0F1BCDC10F96}" destId="{0E774EBF-6C6F-48BA-828B-F0D90933779D}" srcOrd="0" destOrd="0" parTransId="{B5A517BA-F329-4E96-8D80-0D2B7897F1F6}" sibTransId="{DD43505D-C409-4A39-856C-2123AAA7C44E}"/>
    <dgm:cxn modelId="{BE0E7F23-858B-4BD9-9775-B82D1E7A8033}" type="presParOf" srcId="{2455CA4E-21FC-4C56-BDC8-C89A1EAB4A68}" destId="{A2D3B342-84CF-40B1-B270-84E1D2C0A6F4}" srcOrd="0" destOrd="0" presId="urn:microsoft.com/office/officeart/2018/5/layout/IconCircleLabelList"/>
    <dgm:cxn modelId="{983E258B-4E8F-4CDE-85EB-3D2C526B7634}" type="presParOf" srcId="{A2D3B342-84CF-40B1-B270-84E1D2C0A6F4}" destId="{063B851F-7CF3-419C-991F-AD156C160594}" srcOrd="0" destOrd="0" presId="urn:microsoft.com/office/officeart/2018/5/layout/IconCircleLabelList"/>
    <dgm:cxn modelId="{15B94A37-065E-4216-BA77-22B3DE3DEF77}" type="presParOf" srcId="{A2D3B342-84CF-40B1-B270-84E1D2C0A6F4}" destId="{40708409-D533-407E-8A4C-41B574DEC4E6}" srcOrd="1" destOrd="0" presId="urn:microsoft.com/office/officeart/2018/5/layout/IconCircleLabelList"/>
    <dgm:cxn modelId="{90DFE1AC-95E2-49EB-9F17-8BAECAC45FD9}" type="presParOf" srcId="{A2D3B342-84CF-40B1-B270-84E1D2C0A6F4}" destId="{5C895FC0-CA08-444D-8D26-10DF4BEB3101}" srcOrd="2" destOrd="0" presId="urn:microsoft.com/office/officeart/2018/5/layout/IconCircleLabelList"/>
    <dgm:cxn modelId="{9757A81B-5894-4BB0-B743-C7BF6CBD9413}" type="presParOf" srcId="{A2D3B342-84CF-40B1-B270-84E1D2C0A6F4}" destId="{725455E3-9765-47D7-B478-793EE51CC04D}" srcOrd="3" destOrd="0" presId="urn:microsoft.com/office/officeart/2018/5/layout/IconCircleLabelList"/>
    <dgm:cxn modelId="{A0E7C23F-7A00-4FF2-9DBA-9E6BA0D42FDB}" type="presParOf" srcId="{2455CA4E-21FC-4C56-BDC8-C89A1EAB4A68}" destId="{10FAC39A-4BFB-4C4F-B5A4-D1E968AFB745}" srcOrd="1" destOrd="0" presId="urn:microsoft.com/office/officeart/2018/5/layout/IconCircleLabelList"/>
    <dgm:cxn modelId="{62A0725F-92E6-4E38-B1C3-C0318E7428E1}" type="presParOf" srcId="{2455CA4E-21FC-4C56-BDC8-C89A1EAB4A68}" destId="{09FBE71A-7A85-44DD-BB6A-52E0A4FAD20E}" srcOrd="2" destOrd="0" presId="urn:microsoft.com/office/officeart/2018/5/layout/IconCircleLabelList"/>
    <dgm:cxn modelId="{704DF5D5-52C7-4308-8AAC-ABA82A41A921}" type="presParOf" srcId="{09FBE71A-7A85-44DD-BB6A-52E0A4FAD20E}" destId="{BDB253A8-484A-416A-AA6F-5DC2267609D6}" srcOrd="0" destOrd="0" presId="urn:microsoft.com/office/officeart/2018/5/layout/IconCircleLabelList"/>
    <dgm:cxn modelId="{E61F5144-52FA-4DAA-8F4E-BFB2EE481AFD}" type="presParOf" srcId="{09FBE71A-7A85-44DD-BB6A-52E0A4FAD20E}" destId="{70BDF8DE-0C66-4258-8443-D9FA9870F6B8}" srcOrd="1" destOrd="0" presId="urn:microsoft.com/office/officeart/2018/5/layout/IconCircleLabelList"/>
    <dgm:cxn modelId="{724C6DDA-302F-4DD4-9AF5-D4D43253CB71}" type="presParOf" srcId="{09FBE71A-7A85-44DD-BB6A-52E0A4FAD20E}" destId="{FCEAEEB2-D0DA-4106-AA74-7255FEA0021A}" srcOrd="2" destOrd="0" presId="urn:microsoft.com/office/officeart/2018/5/layout/IconCircleLabelList"/>
    <dgm:cxn modelId="{BA62F3A2-8033-40B8-B841-F52DDD3EF8A0}" type="presParOf" srcId="{09FBE71A-7A85-44DD-BB6A-52E0A4FAD20E}" destId="{7C8B9AB3-DC84-4933-8BF0-CE46B24E51FA}" srcOrd="3" destOrd="0" presId="urn:microsoft.com/office/officeart/2018/5/layout/IconCircleLabelList"/>
    <dgm:cxn modelId="{58BF40F2-4C1B-499C-B34B-42AE680A1FD1}" type="presParOf" srcId="{2455CA4E-21FC-4C56-BDC8-C89A1EAB4A68}" destId="{07C1C8B9-3279-40D0-9AA3-A9936F8D8189}" srcOrd="3" destOrd="0" presId="urn:microsoft.com/office/officeart/2018/5/layout/IconCircleLabelList"/>
    <dgm:cxn modelId="{DA8C06CD-C526-427F-8531-78C838EE9B3F}" type="presParOf" srcId="{2455CA4E-21FC-4C56-BDC8-C89A1EAB4A68}" destId="{E5D0A619-A8CF-4AE0-B76F-A1C34271D87F}" srcOrd="4" destOrd="0" presId="urn:microsoft.com/office/officeart/2018/5/layout/IconCircleLabelList"/>
    <dgm:cxn modelId="{6342D5CE-AFFE-432F-A42A-AC128D1D889A}" type="presParOf" srcId="{E5D0A619-A8CF-4AE0-B76F-A1C34271D87F}" destId="{4D80B013-3229-4C42-86A9-4432C4EE7DB3}" srcOrd="0" destOrd="0" presId="urn:microsoft.com/office/officeart/2018/5/layout/IconCircleLabelList"/>
    <dgm:cxn modelId="{8AB30155-4DB6-406A-9984-79C61720B018}" type="presParOf" srcId="{E5D0A619-A8CF-4AE0-B76F-A1C34271D87F}" destId="{54DD01B0-C0EA-462E-A356-593C4654FFAA}" srcOrd="1" destOrd="0" presId="urn:microsoft.com/office/officeart/2018/5/layout/IconCircleLabelList"/>
    <dgm:cxn modelId="{54E31296-4F4C-4CFB-A3B0-88B9082B6550}" type="presParOf" srcId="{E5D0A619-A8CF-4AE0-B76F-A1C34271D87F}" destId="{1B78396E-FBEF-485A-AB72-820612A5AEDD}" srcOrd="2" destOrd="0" presId="urn:microsoft.com/office/officeart/2018/5/layout/IconCircleLabelList"/>
    <dgm:cxn modelId="{369682C6-A9F7-422C-9259-741056F83C1D}" type="presParOf" srcId="{E5D0A619-A8CF-4AE0-B76F-A1C34271D87F}" destId="{C4E04D62-B435-4D6B-81D0-FB545F82F565}" srcOrd="3" destOrd="0" presId="urn:microsoft.com/office/officeart/2018/5/layout/IconCircleLabelList"/>
    <dgm:cxn modelId="{346516ED-957F-4926-A211-0E3885FD2242}" type="presParOf" srcId="{2455CA4E-21FC-4C56-BDC8-C89A1EAB4A68}" destId="{8002C0DD-0126-4F97-8898-BB11357D6DC6}" srcOrd="5" destOrd="0" presId="urn:microsoft.com/office/officeart/2018/5/layout/IconCircleLabelList"/>
    <dgm:cxn modelId="{FB837898-F780-4B4B-8B96-6CAE684F96A5}" type="presParOf" srcId="{2455CA4E-21FC-4C56-BDC8-C89A1EAB4A68}" destId="{FF7E997C-8D55-472A-B486-FF535D2376A6}" srcOrd="6" destOrd="0" presId="urn:microsoft.com/office/officeart/2018/5/layout/IconCircleLabelList"/>
    <dgm:cxn modelId="{887D5D3A-03F4-4323-8040-23BE1513EB11}" type="presParOf" srcId="{FF7E997C-8D55-472A-B486-FF535D2376A6}" destId="{6783B7ED-16E8-427C-AB06-C1BECF8FDFFB}" srcOrd="0" destOrd="0" presId="urn:microsoft.com/office/officeart/2018/5/layout/IconCircleLabelList"/>
    <dgm:cxn modelId="{B9440C6B-ADC7-4EC9-B76D-9CF2D578C983}" type="presParOf" srcId="{FF7E997C-8D55-472A-B486-FF535D2376A6}" destId="{01EBEC84-CCEE-440C-B430-38282572C006}" srcOrd="1" destOrd="0" presId="urn:microsoft.com/office/officeart/2018/5/layout/IconCircleLabelList"/>
    <dgm:cxn modelId="{2F452409-0B56-4CC4-9D03-B260BE809FE1}" type="presParOf" srcId="{FF7E997C-8D55-472A-B486-FF535D2376A6}" destId="{7D822FA9-4395-496D-B8CD-B82917F5A5A4}" srcOrd="2" destOrd="0" presId="urn:microsoft.com/office/officeart/2018/5/layout/IconCircleLabelList"/>
    <dgm:cxn modelId="{0120E2F1-B5C9-4555-830D-386AB814CD86}" type="presParOf" srcId="{FF7E997C-8D55-472A-B486-FF535D2376A6}" destId="{E2218E06-A462-4806-869C-DEC83E97BA7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64C527-9CF3-4B93-9A1A-33D923EB6A89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A0372DA2-1653-4197-8478-5FC11B6C6519}">
      <dgm:prSet/>
      <dgm:spPr/>
      <dgm:t>
        <a:bodyPr/>
        <a:lstStyle/>
        <a:p>
          <a:r>
            <a:rPr lang="nl-NL"/>
            <a:t>In instellingen werk je altijd in team</a:t>
          </a:r>
          <a:endParaRPr lang="en-US"/>
        </a:p>
      </dgm:t>
    </dgm:pt>
    <dgm:pt modelId="{A4EA041A-A508-48E6-9983-90F1FDF83184}" type="parTrans" cxnId="{36A03A85-2DC5-4C38-A26A-F577D11D51E2}">
      <dgm:prSet/>
      <dgm:spPr/>
      <dgm:t>
        <a:bodyPr/>
        <a:lstStyle/>
        <a:p>
          <a:endParaRPr lang="en-US"/>
        </a:p>
      </dgm:t>
    </dgm:pt>
    <dgm:pt modelId="{A3A84D91-EA29-4132-BB55-EB6D81F2C9C8}" type="sibTrans" cxnId="{36A03A85-2DC5-4C38-A26A-F577D11D51E2}">
      <dgm:prSet/>
      <dgm:spPr/>
      <dgm:t>
        <a:bodyPr/>
        <a:lstStyle/>
        <a:p>
          <a:endParaRPr lang="en-US"/>
        </a:p>
      </dgm:t>
    </dgm:pt>
    <dgm:pt modelId="{4AD4BBD8-A617-420F-AF42-1585672DF5F4}">
      <dgm:prSet/>
      <dgm:spPr/>
      <dgm:t>
        <a:bodyPr/>
        <a:lstStyle/>
        <a:p>
          <a:r>
            <a:rPr lang="nl-NL"/>
            <a:t>Dagelijks contact met meerdere disciplines</a:t>
          </a:r>
          <a:endParaRPr lang="en-US"/>
        </a:p>
      </dgm:t>
    </dgm:pt>
    <dgm:pt modelId="{64F719CC-596C-4679-B0E5-509681997367}" type="parTrans" cxnId="{0A13576E-432A-4B84-9673-C46A67960F1A}">
      <dgm:prSet/>
      <dgm:spPr/>
      <dgm:t>
        <a:bodyPr/>
        <a:lstStyle/>
        <a:p>
          <a:endParaRPr lang="en-US"/>
        </a:p>
      </dgm:t>
    </dgm:pt>
    <dgm:pt modelId="{61BFB12C-698C-42EC-A0A5-1B198A6017C4}" type="sibTrans" cxnId="{0A13576E-432A-4B84-9673-C46A67960F1A}">
      <dgm:prSet/>
      <dgm:spPr/>
      <dgm:t>
        <a:bodyPr/>
        <a:lstStyle/>
        <a:p>
          <a:endParaRPr lang="en-US"/>
        </a:p>
      </dgm:t>
    </dgm:pt>
    <dgm:pt modelId="{D5577FB5-71C1-4CB7-A48B-5A901C5420E6}">
      <dgm:prSet/>
      <dgm:spPr/>
      <dgm:t>
        <a:bodyPr/>
        <a:lstStyle/>
        <a:p>
          <a:r>
            <a:rPr lang="nl-NL"/>
            <a:t>Toch loopt samenwerking soms stroef</a:t>
          </a:r>
          <a:endParaRPr lang="en-US"/>
        </a:p>
      </dgm:t>
    </dgm:pt>
    <dgm:pt modelId="{405E6FCF-9E4D-4572-AC24-B0902EE104C8}" type="parTrans" cxnId="{CF64E0B8-AE7D-4BC6-B929-DA1E4530F1A2}">
      <dgm:prSet/>
      <dgm:spPr/>
      <dgm:t>
        <a:bodyPr/>
        <a:lstStyle/>
        <a:p>
          <a:endParaRPr lang="en-US"/>
        </a:p>
      </dgm:t>
    </dgm:pt>
    <dgm:pt modelId="{62327DA7-1D52-402E-BD4F-9C5CC1B8AEFA}" type="sibTrans" cxnId="{CF64E0B8-AE7D-4BC6-B929-DA1E4530F1A2}">
      <dgm:prSet/>
      <dgm:spPr/>
      <dgm:t>
        <a:bodyPr/>
        <a:lstStyle/>
        <a:p>
          <a:endParaRPr lang="en-US"/>
        </a:p>
      </dgm:t>
    </dgm:pt>
    <dgm:pt modelId="{CF81B356-39D7-4B32-A7A5-B0A6D784DD85}">
      <dgm:prSet/>
      <dgm:spPr/>
      <dgm:t>
        <a:bodyPr/>
        <a:lstStyle/>
        <a:p>
          <a:r>
            <a:rPr lang="nl-NL"/>
            <a:t>→ Interdisciplinair samenwerken vraagt </a:t>
          </a:r>
          <a:r>
            <a:rPr lang="nl-NL" b="1"/>
            <a:t>meer dan samen op dezelfde afdeling werken</a:t>
          </a:r>
          <a:endParaRPr lang="en-US"/>
        </a:p>
      </dgm:t>
    </dgm:pt>
    <dgm:pt modelId="{DAD7652C-3CF9-4EBD-8513-2A5551C1EF1A}" type="parTrans" cxnId="{E9B7CBDB-29DB-472E-BB03-55A4CBED9831}">
      <dgm:prSet/>
      <dgm:spPr/>
      <dgm:t>
        <a:bodyPr/>
        <a:lstStyle/>
        <a:p>
          <a:endParaRPr lang="en-US"/>
        </a:p>
      </dgm:t>
    </dgm:pt>
    <dgm:pt modelId="{054A32E3-C2E8-46F0-B398-F20B9AF53E47}" type="sibTrans" cxnId="{E9B7CBDB-29DB-472E-BB03-55A4CBED9831}">
      <dgm:prSet/>
      <dgm:spPr/>
      <dgm:t>
        <a:bodyPr/>
        <a:lstStyle/>
        <a:p>
          <a:endParaRPr lang="en-US"/>
        </a:p>
      </dgm:t>
    </dgm:pt>
    <dgm:pt modelId="{D1B26D8F-59EB-44B3-875C-A8DFF824F5C0}" type="pres">
      <dgm:prSet presAssocID="{8364C527-9CF3-4B93-9A1A-33D923EB6A89}" presName="root" presStyleCnt="0">
        <dgm:presLayoutVars>
          <dgm:dir/>
          <dgm:resizeHandles val="exact"/>
        </dgm:presLayoutVars>
      </dgm:prSet>
      <dgm:spPr/>
    </dgm:pt>
    <dgm:pt modelId="{B2A0147B-ACE6-4806-93A8-5346E76BAEE0}" type="pres">
      <dgm:prSet presAssocID="{8364C527-9CF3-4B93-9A1A-33D923EB6A89}" presName="container" presStyleCnt="0">
        <dgm:presLayoutVars>
          <dgm:dir/>
          <dgm:resizeHandles val="exact"/>
        </dgm:presLayoutVars>
      </dgm:prSet>
      <dgm:spPr/>
    </dgm:pt>
    <dgm:pt modelId="{9E3CB7A3-CB55-4FBD-8F77-01452FCDD1D0}" type="pres">
      <dgm:prSet presAssocID="{A0372DA2-1653-4197-8478-5FC11B6C6519}" presName="compNode" presStyleCnt="0"/>
      <dgm:spPr/>
    </dgm:pt>
    <dgm:pt modelId="{3EBCBA49-0094-475A-B443-5A524F87E354}" type="pres">
      <dgm:prSet presAssocID="{A0372DA2-1653-4197-8478-5FC11B6C6519}" presName="iconBgRect" presStyleLbl="bgShp" presStyleIdx="0" presStyleCnt="4"/>
      <dgm:spPr/>
    </dgm:pt>
    <dgm:pt modelId="{2E0D87CE-E490-4239-823B-D2576C7ADFA5}" type="pres">
      <dgm:prSet presAssocID="{A0372DA2-1653-4197-8478-5FC11B6C651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bruiker"/>
        </a:ext>
      </dgm:extLst>
    </dgm:pt>
    <dgm:pt modelId="{FCAA40B9-5F57-43B4-BC35-D51FE493F80A}" type="pres">
      <dgm:prSet presAssocID="{A0372DA2-1653-4197-8478-5FC11B6C6519}" presName="spaceRect" presStyleCnt="0"/>
      <dgm:spPr/>
    </dgm:pt>
    <dgm:pt modelId="{3792D688-25C5-421D-9782-98C6D6B3826C}" type="pres">
      <dgm:prSet presAssocID="{A0372DA2-1653-4197-8478-5FC11B6C6519}" presName="textRect" presStyleLbl="revTx" presStyleIdx="0" presStyleCnt="4">
        <dgm:presLayoutVars>
          <dgm:chMax val="1"/>
          <dgm:chPref val="1"/>
        </dgm:presLayoutVars>
      </dgm:prSet>
      <dgm:spPr/>
    </dgm:pt>
    <dgm:pt modelId="{CEA2EFAD-0C9E-4A4C-8281-55C8A38C7685}" type="pres">
      <dgm:prSet presAssocID="{A3A84D91-EA29-4132-BB55-EB6D81F2C9C8}" presName="sibTrans" presStyleLbl="sibTrans2D1" presStyleIdx="0" presStyleCnt="0"/>
      <dgm:spPr/>
    </dgm:pt>
    <dgm:pt modelId="{ACABF31C-8D65-4ABA-8DEE-BACA88AB2275}" type="pres">
      <dgm:prSet presAssocID="{4AD4BBD8-A617-420F-AF42-1585672DF5F4}" presName="compNode" presStyleCnt="0"/>
      <dgm:spPr/>
    </dgm:pt>
    <dgm:pt modelId="{14E1617E-1504-499F-85FB-80506E72FB44}" type="pres">
      <dgm:prSet presAssocID="{4AD4BBD8-A617-420F-AF42-1585672DF5F4}" presName="iconBgRect" presStyleLbl="bgShp" presStyleIdx="1" presStyleCnt="4"/>
      <dgm:spPr/>
    </dgm:pt>
    <dgm:pt modelId="{93BA616B-8250-44E5-BA88-43CEA2FE5BC8}" type="pres">
      <dgm:prSet presAssocID="{4AD4BBD8-A617-420F-AF42-1585672DF5F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-mail"/>
        </a:ext>
      </dgm:extLst>
    </dgm:pt>
    <dgm:pt modelId="{7EC6059D-9F42-4ACD-A1C1-C0874CFFC25C}" type="pres">
      <dgm:prSet presAssocID="{4AD4BBD8-A617-420F-AF42-1585672DF5F4}" presName="spaceRect" presStyleCnt="0"/>
      <dgm:spPr/>
    </dgm:pt>
    <dgm:pt modelId="{897F3769-8FB6-4741-8C7E-7C07DF581079}" type="pres">
      <dgm:prSet presAssocID="{4AD4BBD8-A617-420F-AF42-1585672DF5F4}" presName="textRect" presStyleLbl="revTx" presStyleIdx="1" presStyleCnt="4">
        <dgm:presLayoutVars>
          <dgm:chMax val="1"/>
          <dgm:chPref val="1"/>
        </dgm:presLayoutVars>
      </dgm:prSet>
      <dgm:spPr/>
    </dgm:pt>
    <dgm:pt modelId="{57DF883F-5BFB-4AFB-B747-5474AF8226CC}" type="pres">
      <dgm:prSet presAssocID="{61BFB12C-698C-42EC-A0A5-1B198A6017C4}" presName="sibTrans" presStyleLbl="sibTrans2D1" presStyleIdx="0" presStyleCnt="0"/>
      <dgm:spPr/>
    </dgm:pt>
    <dgm:pt modelId="{B5ADA237-F176-418B-BF46-F0A961DA6C81}" type="pres">
      <dgm:prSet presAssocID="{D5577FB5-71C1-4CB7-A48B-5A901C5420E6}" presName="compNode" presStyleCnt="0"/>
      <dgm:spPr/>
    </dgm:pt>
    <dgm:pt modelId="{4FD1621D-F044-4024-B0BF-14518C50C66E}" type="pres">
      <dgm:prSet presAssocID="{D5577FB5-71C1-4CB7-A48B-5A901C5420E6}" presName="iconBgRect" presStyleLbl="bgShp" presStyleIdx="2" presStyleCnt="4"/>
      <dgm:spPr/>
    </dgm:pt>
    <dgm:pt modelId="{7A163E97-7625-4A2E-BE0C-5050ED6E2D64}" type="pres">
      <dgm:prSet presAssocID="{D5577FB5-71C1-4CB7-A48B-5A901C5420E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pen"/>
        </a:ext>
      </dgm:extLst>
    </dgm:pt>
    <dgm:pt modelId="{22D0845B-056A-4202-B696-9F3C994321BA}" type="pres">
      <dgm:prSet presAssocID="{D5577FB5-71C1-4CB7-A48B-5A901C5420E6}" presName="spaceRect" presStyleCnt="0"/>
      <dgm:spPr/>
    </dgm:pt>
    <dgm:pt modelId="{C8B3394B-237B-434B-AA39-236869970E4F}" type="pres">
      <dgm:prSet presAssocID="{D5577FB5-71C1-4CB7-A48B-5A901C5420E6}" presName="textRect" presStyleLbl="revTx" presStyleIdx="2" presStyleCnt="4">
        <dgm:presLayoutVars>
          <dgm:chMax val="1"/>
          <dgm:chPref val="1"/>
        </dgm:presLayoutVars>
      </dgm:prSet>
      <dgm:spPr/>
    </dgm:pt>
    <dgm:pt modelId="{F6704262-DD65-43E5-95F5-D562DD7DA31B}" type="pres">
      <dgm:prSet presAssocID="{62327DA7-1D52-402E-BD4F-9C5CC1B8AEFA}" presName="sibTrans" presStyleLbl="sibTrans2D1" presStyleIdx="0" presStyleCnt="0"/>
      <dgm:spPr/>
    </dgm:pt>
    <dgm:pt modelId="{56C46338-F819-4109-89E9-8DBBBB8FAC61}" type="pres">
      <dgm:prSet presAssocID="{CF81B356-39D7-4B32-A7A5-B0A6D784DD85}" presName="compNode" presStyleCnt="0"/>
      <dgm:spPr/>
    </dgm:pt>
    <dgm:pt modelId="{9157B069-B076-49B5-B1C4-31EE352B6C1F}" type="pres">
      <dgm:prSet presAssocID="{CF81B356-39D7-4B32-A7A5-B0A6D784DD85}" presName="iconBgRect" presStyleLbl="bgShp" presStyleIdx="3" presStyleCnt="4"/>
      <dgm:spPr/>
    </dgm:pt>
    <dgm:pt modelId="{F086C19C-EC22-43C9-A5DD-EDC447500020}" type="pres">
      <dgm:prSet presAssocID="{CF81B356-39D7-4B32-A7A5-B0A6D784DD8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bruikers"/>
        </a:ext>
      </dgm:extLst>
    </dgm:pt>
    <dgm:pt modelId="{B83C352F-14C3-4996-9761-0C07AD670E49}" type="pres">
      <dgm:prSet presAssocID="{CF81B356-39D7-4B32-A7A5-B0A6D784DD85}" presName="spaceRect" presStyleCnt="0"/>
      <dgm:spPr/>
    </dgm:pt>
    <dgm:pt modelId="{BD6282BB-5B77-4170-86CF-AE71B1D9EEDA}" type="pres">
      <dgm:prSet presAssocID="{CF81B356-39D7-4B32-A7A5-B0A6D784DD8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FCB9F17-DB34-4CE9-B769-5C434DEC2ACA}" type="presOf" srcId="{D5577FB5-71C1-4CB7-A48B-5A901C5420E6}" destId="{C8B3394B-237B-434B-AA39-236869970E4F}" srcOrd="0" destOrd="0" presId="urn:microsoft.com/office/officeart/2018/2/layout/IconCircleList"/>
    <dgm:cxn modelId="{361DF81B-0791-4F0C-A6C6-351D63623CCA}" type="presOf" srcId="{4AD4BBD8-A617-420F-AF42-1585672DF5F4}" destId="{897F3769-8FB6-4741-8C7E-7C07DF581079}" srcOrd="0" destOrd="0" presId="urn:microsoft.com/office/officeart/2018/2/layout/IconCircleList"/>
    <dgm:cxn modelId="{137EE93D-4097-4F9A-8589-201EB38075A9}" type="presOf" srcId="{A3A84D91-EA29-4132-BB55-EB6D81F2C9C8}" destId="{CEA2EFAD-0C9E-4A4C-8281-55C8A38C7685}" srcOrd="0" destOrd="0" presId="urn:microsoft.com/office/officeart/2018/2/layout/IconCircleList"/>
    <dgm:cxn modelId="{6E3D355B-4CEB-486B-AF0E-34948BC7EB56}" type="presOf" srcId="{61BFB12C-698C-42EC-A0A5-1B198A6017C4}" destId="{57DF883F-5BFB-4AFB-B747-5474AF8226CC}" srcOrd="0" destOrd="0" presId="urn:microsoft.com/office/officeart/2018/2/layout/IconCircleList"/>
    <dgm:cxn modelId="{43E2E86C-793C-4E84-A803-74121ECB6055}" type="presOf" srcId="{CF81B356-39D7-4B32-A7A5-B0A6D784DD85}" destId="{BD6282BB-5B77-4170-86CF-AE71B1D9EEDA}" srcOrd="0" destOrd="0" presId="urn:microsoft.com/office/officeart/2018/2/layout/IconCircleList"/>
    <dgm:cxn modelId="{0A13576E-432A-4B84-9673-C46A67960F1A}" srcId="{8364C527-9CF3-4B93-9A1A-33D923EB6A89}" destId="{4AD4BBD8-A617-420F-AF42-1585672DF5F4}" srcOrd="1" destOrd="0" parTransId="{64F719CC-596C-4679-B0E5-509681997367}" sibTransId="{61BFB12C-698C-42EC-A0A5-1B198A6017C4}"/>
    <dgm:cxn modelId="{36A03A85-2DC5-4C38-A26A-F577D11D51E2}" srcId="{8364C527-9CF3-4B93-9A1A-33D923EB6A89}" destId="{A0372DA2-1653-4197-8478-5FC11B6C6519}" srcOrd="0" destOrd="0" parTransId="{A4EA041A-A508-48E6-9983-90F1FDF83184}" sibTransId="{A3A84D91-EA29-4132-BB55-EB6D81F2C9C8}"/>
    <dgm:cxn modelId="{D62232B2-87D9-4B19-98C7-7DDB503D97C7}" type="presOf" srcId="{A0372DA2-1653-4197-8478-5FC11B6C6519}" destId="{3792D688-25C5-421D-9782-98C6D6B3826C}" srcOrd="0" destOrd="0" presId="urn:microsoft.com/office/officeart/2018/2/layout/IconCircleList"/>
    <dgm:cxn modelId="{CF64E0B8-AE7D-4BC6-B929-DA1E4530F1A2}" srcId="{8364C527-9CF3-4B93-9A1A-33D923EB6A89}" destId="{D5577FB5-71C1-4CB7-A48B-5A901C5420E6}" srcOrd="2" destOrd="0" parTransId="{405E6FCF-9E4D-4572-AC24-B0902EE104C8}" sibTransId="{62327DA7-1D52-402E-BD4F-9C5CC1B8AEFA}"/>
    <dgm:cxn modelId="{FF2499CF-5E5E-4C1C-98E5-6EF04391312B}" type="presOf" srcId="{62327DA7-1D52-402E-BD4F-9C5CC1B8AEFA}" destId="{F6704262-DD65-43E5-95F5-D562DD7DA31B}" srcOrd="0" destOrd="0" presId="urn:microsoft.com/office/officeart/2018/2/layout/IconCircleList"/>
    <dgm:cxn modelId="{E9B7CBDB-29DB-472E-BB03-55A4CBED9831}" srcId="{8364C527-9CF3-4B93-9A1A-33D923EB6A89}" destId="{CF81B356-39D7-4B32-A7A5-B0A6D784DD85}" srcOrd="3" destOrd="0" parTransId="{DAD7652C-3CF9-4EBD-8513-2A5551C1EF1A}" sibTransId="{054A32E3-C2E8-46F0-B398-F20B9AF53E47}"/>
    <dgm:cxn modelId="{3BDCAEEE-7493-497E-902A-9C7A1A7295CF}" type="presOf" srcId="{8364C527-9CF3-4B93-9A1A-33D923EB6A89}" destId="{D1B26D8F-59EB-44B3-875C-A8DFF824F5C0}" srcOrd="0" destOrd="0" presId="urn:microsoft.com/office/officeart/2018/2/layout/IconCircleList"/>
    <dgm:cxn modelId="{8EC51F7B-0570-4F1D-9016-B3B036EF1357}" type="presParOf" srcId="{D1B26D8F-59EB-44B3-875C-A8DFF824F5C0}" destId="{B2A0147B-ACE6-4806-93A8-5346E76BAEE0}" srcOrd="0" destOrd="0" presId="urn:microsoft.com/office/officeart/2018/2/layout/IconCircleList"/>
    <dgm:cxn modelId="{5AFF7918-C518-48DC-8BF9-2668B07563AC}" type="presParOf" srcId="{B2A0147B-ACE6-4806-93A8-5346E76BAEE0}" destId="{9E3CB7A3-CB55-4FBD-8F77-01452FCDD1D0}" srcOrd="0" destOrd="0" presId="urn:microsoft.com/office/officeart/2018/2/layout/IconCircleList"/>
    <dgm:cxn modelId="{1A52D60C-04D9-4583-B9F8-F5D6885E2178}" type="presParOf" srcId="{9E3CB7A3-CB55-4FBD-8F77-01452FCDD1D0}" destId="{3EBCBA49-0094-475A-B443-5A524F87E354}" srcOrd="0" destOrd="0" presId="urn:microsoft.com/office/officeart/2018/2/layout/IconCircleList"/>
    <dgm:cxn modelId="{FCD3023E-3695-4A6D-9121-58EBCBEED261}" type="presParOf" srcId="{9E3CB7A3-CB55-4FBD-8F77-01452FCDD1D0}" destId="{2E0D87CE-E490-4239-823B-D2576C7ADFA5}" srcOrd="1" destOrd="0" presId="urn:microsoft.com/office/officeart/2018/2/layout/IconCircleList"/>
    <dgm:cxn modelId="{4F4D9EE6-9220-4E57-A5A5-92E276B637BE}" type="presParOf" srcId="{9E3CB7A3-CB55-4FBD-8F77-01452FCDD1D0}" destId="{FCAA40B9-5F57-43B4-BC35-D51FE493F80A}" srcOrd="2" destOrd="0" presId="urn:microsoft.com/office/officeart/2018/2/layout/IconCircleList"/>
    <dgm:cxn modelId="{221A1CED-B0B3-4E3F-BC3E-5421DD37786F}" type="presParOf" srcId="{9E3CB7A3-CB55-4FBD-8F77-01452FCDD1D0}" destId="{3792D688-25C5-421D-9782-98C6D6B3826C}" srcOrd="3" destOrd="0" presId="urn:microsoft.com/office/officeart/2018/2/layout/IconCircleList"/>
    <dgm:cxn modelId="{D8A0745F-6250-4A96-8367-57015CB96764}" type="presParOf" srcId="{B2A0147B-ACE6-4806-93A8-5346E76BAEE0}" destId="{CEA2EFAD-0C9E-4A4C-8281-55C8A38C7685}" srcOrd="1" destOrd="0" presId="urn:microsoft.com/office/officeart/2018/2/layout/IconCircleList"/>
    <dgm:cxn modelId="{E6F002C2-D1C0-46B2-B55A-58E76500706E}" type="presParOf" srcId="{B2A0147B-ACE6-4806-93A8-5346E76BAEE0}" destId="{ACABF31C-8D65-4ABA-8DEE-BACA88AB2275}" srcOrd="2" destOrd="0" presId="urn:microsoft.com/office/officeart/2018/2/layout/IconCircleList"/>
    <dgm:cxn modelId="{7EEADB3E-892D-4A69-BFF9-3B0126A7E1F5}" type="presParOf" srcId="{ACABF31C-8D65-4ABA-8DEE-BACA88AB2275}" destId="{14E1617E-1504-499F-85FB-80506E72FB44}" srcOrd="0" destOrd="0" presId="urn:microsoft.com/office/officeart/2018/2/layout/IconCircleList"/>
    <dgm:cxn modelId="{A5B25527-3570-4843-8FE8-2ADDE498621D}" type="presParOf" srcId="{ACABF31C-8D65-4ABA-8DEE-BACA88AB2275}" destId="{93BA616B-8250-44E5-BA88-43CEA2FE5BC8}" srcOrd="1" destOrd="0" presId="urn:microsoft.com/office/officeart/2018/2/layout/IconCircleList"/>
    <dgm:cxn modelId="{3029A576-7E00-47BD-9FD7-25B82C37AD3E}" type="presParOf" srcId="{ACABF31C-8D65-4ABA-8DEE-BACA88AB2275}" destId="{7EC6059D-9F42-4ACD-A1C1-C0874CFFC25C}" srcOrd="2" destOrd="0" presId="urn:microsoft.com/office/officeart/2018/2/layout/IconCircleList"/>
    <dgm:cxn modelId="{2AA1845A-F586-4756-9645-4575357B3CC5}" type="presParOf" srcId="{ACABF31C-8D65-4ABA-8DEE-BACA88AB2275}" destId="{897F3769-8FB6-4741-8C7E-7C07DF581079}" srcOrd="3" destOrd="0" presId="urn:microsoft.com/office/officeart/2018/2/layout/IconCircleList"/>
    <dgm:cxn modelId="{F421C297-6C0C-4CBE-9A7A-AF7ADB87D61C}" type="presParOf" srcId="{B2A0147B-ACE6-4806-93A8-5346E76BAEE0}" destId="{57DF883F-5BFB-4AFB-B747-5474AF8226CC}" srcOrd="3" destOrd="0" presId="urn:microsoft.com/office/officeart/2018/2/layout/IconCircleList"/>
    <dgm:cxn modelId="{DD9071C8-DDAE-44B1-B0EA-EEA76F9A53AF}" type="presParOf" srcId="{B2A0147B-ACE6-4806-93A8-5346E76BAEE0}" destId="{B5ADA237-F176-418B-BF46-F0A961DA6C81}" srcOrd="4" destOrd="0" presId="urn:microsoft.com/office/officeart/2018/2/layout/IconCircleList"/>
    <dgm:cxn modelId="{03EC1C1E-7431-4E03-A82C-83766ACAB39D}" type="presParOf" srcId="{B5ADA237-F176-418B-BF46-F0A961DA6C81}" destId="{4FD1621D-F044-4024-B0BF-14518C50C66E}" srcOrd="0" destOrd="0" presId="urn:microsoft.com/office/officeart/2018/2/layout/IconCircleList"/>
    <dgm:cxn modelId="{8F8074D0-DBB0-479D-AFB2-F195AE7F4661}" type="presParOf" srcId="{B5ADA237-F176-418B-BF46-F0A961DA6C81}" destId="{7A163E97-7625-4A2E-BE0C-5050ED6E2D64}" srcOrd="1" destOrd="0" presId="urn:microsoft.com/office/officeart/2018/2/layout/IconCircleList"/>
    <dgm:cxn modelId="{A66D0652-BEED-49E8-812D-EE9572264C38}" type="presParOf" srcId="{B5ADA237-F176-418B-BF46-F0A961DA6C81}" destId="{22D0845B-056A-4202-B696-9F3C994321BA}" srcOrd="2" destOrd="0" presId="urn:microsoft.com/office/officeart/2018/2/layout/IconCircleList"/>
    <dgm:cxn modelId="{8C86B859-1BCC-4BE3-8B05-6F21AA6912FE}" type="presParOf" srcId="{B5ADA237-F176-418B-BF46-F0A961DA6C81}" destId="{C8B3394B-237B-434B-AA39-236869970E4F}" srcOrd="3" destOrd="0" presId="urn:microsoft.com/office/officeart/2018/2/layout/IconCircleList"/>
    <dgm:cxn modelId="{F3ADAA5E-0654-4A7A-A095-91287344F7C3}" type="presParOf" srcId="{B2A0147B-ACE6-4806-93A8-5346E76BAEE0}" destId="{F6704262-DD65-43E5-95F5-D562DD7DA31B}" srcOrd="5" destOrd="0" presId="urn:microsoft.com/office/officeart/2018/2/layout/IconCircleList"/>
    <dgm:cxn modelId="{45B916B7-4AD7-44E6-8CC9-C0BB49AF1E2E}" type="presParOf" srcId="{B2A0147B-ACE6-4806-93A8-5346E76BAEE0}" destId="{56C46338-F819-4109-89E9-8DBBBB8FAC61}" srcOrd="6" destOrd="0" presId="urn:microsoft.com/office/officeart/2018/2/layout/IconCircleList"/>
    <dgm:cxn modelId="{37FEE46F-4EB4-44E9-B8DB-DBF14BC31019}" type="presParOf" srcId="{56C46338-F819-4109-89E9-8DBBBB8FAC61}" destId="{9157B069-B076-49B5-B1C4-31EE352B6C1F}" srcOrd="0" destOrd="0" presId="urn:microsoft.com/office/officeart/2018/2/layout/IconCircleList"/>
    <dgm:cxn modelId="{996B11BE-9E9E-4548-83CC-4A428A1F6507}" type="presParOf" srcId="{56C46338-F819-4109-89E9-8DBBBB8FAC61}" destId="{F086C19C-EC22-43C9-A5DD-EDC447500020}" srcOrd="1" destOrd="0" presId="urn:microsoft.com/office/officeart/2018/2/layout/IconCircleList"/>
    <dgm:cxn modelId="{268DD29C-5BA4-467D-9BAA-AF0502074BDA}" type="presParOf" srcId="{56C46338-F819-4109-89E9-8DBBBB8FAC61}" destId="{B83C352F-14C3-4996-9761-0C07AD670E49}" srcOrd="2" destOrd="0" presId="urn:microsoft.com/office/officeart/2018/2/layout/IconCircleList"/>
    <dgm:cxn modelId="{D8AC10FA-FAAA-43F6-8D1D-F6C4AAA55FF0}" type="presParOf" srcId="{56C46338-F819-4109-89E9-8DBBBB8FAC61}" destId="{BD6282BB-5B77-4170-86CF-AE71B1D9EEDA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E24629-29BD-41C3-A8AA-3986EED2B45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C32654F-E623-4E48-ACB8-4F51010B2E39}">
      <dgm:prSet/>
      <dgm:spPr/>
      <dgm:t>
        <a:bodyPr/>
        <a:lstStyle/>
        <a:p>
          <a:r>
            <a:rPr lang="nl-NL" b="1"/>
            <a:t>Intradisciplinair</a:t>
          </a:r>
          <a:r>
            <a:rPr lang="nl-NL"/>
            <a:t>: binnen kinesitherapie</a:t>
          </a:r>
          <a:endParaRPr lang="en-US"/>
        </a:p>
      </dgm:t>
    </dgm:pt>
    <dgm:pt modelId="{309F623B-29AA-480F-BF4B-1B62AD9DB9D5}" type="parTrans" cxnId="{C2A80B00-1E48-4836-A985-D02671030851}">
      <dgm:prSet/>
      <dgm:spPr/>
      <dgm:t>
        <a:bodyPr/>
        <a:lstStyle/>
        <a:p>
          <a:endParaRPr lang="en-US"/>
        </a:p>
      </dgm:t>
    </dgm:pt>
    <dgm:pt modelId="{52A93EC3-5721-48A4-818B-89D6DC7785AB}" type="sibTrans" cxnId="{C2A80B00-1E48-4836-A985-D02671030851}">
      <dgm:prSet/>
      <dgm:spPr/>
      <dgm:t>
        <a:bodyPr/>
        <a:lstStyle/>
        <a:p>
          <a:endParaRPr lang="en-US"/>
        </a:p>
      </dgm:t>
    </dgm:pt>
    <dgm:pt modelId="{B5061FEC-1EF8-4210-A2B6-2A43F65BCC35}">
      <dgm:prSet/>
      <dgm:spPr/>
      <dgm:t>
        <a:bodyPr/>
        <a:lstStyle/>
        <a:p>
          <a:r>
            <a:rPr lang="nl-NL" b="1"/>
            <a:t>Multidisciplinair</a:t>
          </a:r>
          <a:r>
            <a:rPr lang="nl-NL"/>
            <a:t>: naast elkaar werken</a:t>
          </a:r>
          <a:endParaRPr lang="en-US"/>
        </a:p>
      </dgm:t>
    </dgm:pt>
    <dgm:pt modelId="{9AB11B9C-92EC-40C2-9081-F42740CC22CA}" type="parTrans" cxnId="{EACAE8EA-4F5E-4F91-A5BE-6D353B018D9C}">
      <dgm:prSet/>
      <dgm:spPr/>
      <dgm:t>
        <a:bodyPr/>
        <a:lstStyle/>
        <a:p>
          <a:endParaRPr lang="en-US"/>
        </a:p>
      </dgm:t>
    </dgm:pt>
    <dgm:pt modelId="{A358E10E-F865-475F-B9E3-EFF55223B5D6}" type="sibTrans" cxnId="{EACAE8EA-4F5E-4F91-A5BE-6D353B018D9C}">
      <dgm:prSet/>
      <dgm:spPr/>
      <dgm:t>
        <a:bodyPr/>
        <a:lstStyle/>
        <a:p>
          <a:endParaRPr lang="en-US"/>
        </a:p>
      </dgm:t>
    </dgm:pt>
    <dgm:pt modelId="{C9983AD3-C272-434E-9792-15C77BE70A19}">
      <dgm:prSet/>
      <dgm:spPr/>
      <dgm:t>
        <a:bodyPr/>
        <a:lstStyle/>
        <a:p>
          <a:r>
            <a:rPr lang="nl-NL" b="1"/>
            <a:t>Pluridisciplinair</a:t>
          </a:r>
          <a:r>
            <a:rPr lang="nl-NL"/>
            <a:t>: meerdere disciplines, geen afstemming</a:t>
          </a:r>
          <a:endParaRPr lang="en-US"/>
        </a:p>
      </dgm:t>
    </dgm:pt>
    <dgm:pt modelId="{C2C6E014-440C-407A-90D6-BC123FA26B88}" type="parTrans" cxnId="{9012C50A-BBF4-402F-BFBA-594621562DC6}">
      <dgm:prSet/>
      <dgm:spPr/>
      <dgm:t>
        <a:bodyPr/>
        <a:lstStyle/>
        <a:p>
          <a:endParaRPr lang="en-US"/>
        </a:p>
      </dgm:t>
    </dgm:pt>
    <dgm:pt modelId="{27D98CB5-7F10-4EED-979A-627FF07396C3}" type="sibTrans" cxnId="{9012C50A-BBF4-402F-BFBA-594621562DC6}">
      <dgm:prSet/>
      <dgm:spPr/>
      <dgm:t>
        <a:bodyPr/>
        <a:lstStyle/>
        <a:p>
          <a:endParaRPr lang="en-US"/>
        </a:p>
      </dgm:t>
    </dgm:pt>
    <dgm:pt modelId="{C08EFD0F-236E-4701-BF1E-26C63881C0FC}">
      <dgm:prSet/>
      <dgm:spPr/>
      <dgm:t>
        <a:bodyPr/>
        <a:lstStyle/>
        <a:p>
          <a:r>
            <a:rPr lang="nl-NL" b="1"/>
            <a:t>Interdisciplinair</a:t>
          </a:r>
          <a:r>
            <a:rPr lang="nl-NL"/>
            <a:t> =</a:t>
          </a:r>
          <a:br>
            <a:rPr lang="nl-NL"/>
          </a:br>
          <a:r>
            <a:rPr lang="nl-NL"/>
            <a:t>✔ gedeelde doelen</a:t>
          </a:r>
          <a:br>
            <a:rPr lang="nl-NL"/>
          </a:br>
          <a:r>
            <a:rPr lang="nl-NL"/>
            <a:t>✔ afstemming</a:t>
          </a:r>
          <a:br>
            <a:rPr lang="nl-NL"/>
          </a:br>
          <a:r>
            <a:rPr lang="nl-NL"/>
            <a:t>✔ gezamenlijke verantwoordelijkheid</a:t>
          </a:r>
          <a:endParaRPr lang="en-US"/>
        </a:p>
      </dgm:t>
    </dgm:pt>
    <dgm:pt modelId="{0AF428E6-6749-48C8-9B6E-D945C3D1E815}" type="parTrans" cxnId="{5423AD53-4D0D-4D5C-A619-29E5C23677A4}">
      <dgm:prSet/>
      <dgm:spPr/>
      <dgm:t>
        <a:bodyPr/>
        <a:lstStyle/>
        <a:p>
          <a:endParaRPr lang="en-US"/>
        </a:p>
      </dgm:t>
    </dgm:pt>
    <dgm:pt modelId="{959565AB-2225-485D-93E6-2353A1495C22}" type="sibTrans" cxnId="{5423AD53-4D0D-4D5C-A619-29E5C23677A4}">
      <dgm:prSet/>
      <dgm:spPr/>
      <dgm:t>
        <a:bodyPr/>
        <a:lstStyle/>
        <a:p>
          <a:endParaRPr lang="en-US"/>
        </a:p>
      </dgm:t>
    </dgm:pt>
    <dgm:pt modelId="{E0B5D8E0-EEF2-46DD-B649-2410436B4547}" type="pres">
      <dgm:prSet presAssocID="{18E24629-29BD-41C3-A8AA-3986EED2B45E}" presName="root" presStyleCnt="0">
        <dgm:presLayoutVars>
          <dgm:dir/>
          <dgm:resizeHandles val="exact"/>
        </dgm:presLayoutVars>
      </dgm:prSet>
      <dgm:spPr/>
    </dgm:pt>
    <dgm:pt modelId="{2FA5AB06-FCEC-4FF1-8475-1A4809763DD0}" type="pres">
      <dgm:prSet presAssocID="{1C32654F-E623-4E48-ACB8-4F51010B2E39}" presName="compNode" presStyleCnt="0"/>
      <dgm:spPr/>
    </dgm:pt>
    <dgm:pt modelId="{42806B0D-022B-4B17-BB06-F196AE796CFB}" type="pres">
      <dgm:prSet presAssocID="{1C32654F-E623-4E48-ACB8-4F51010B2E3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on"/>
        </a:ext>
      </dgm:extLst>
    </dgm:pt>
    <dgm:pt modelId="{AE9EFFED-2A15-443C-8AFF-4B237F4675A5}" type="pres">
      <dgm:prSet presAssocID="{1C32654F-E623-4E48-ACB8-4F51010B2E39}" presName="spaceRect" presStyleCnt="0"/>
      <dgm:spPr/>
    </dgm:pt>
    <dgm:pt modelId="{433975F5-7553-42C6-B0F0-31B0808DA59D}" type="pres">
      <dgm:prSet presAssocID="{1C32654F-E623-4E48-ACB8-4F51010B2E39}" presName="textRect" presStyleLbl="revTx" presStyleIdx="0" presStyleCnt="4">
        <dgm:presLayoutVars>
          <dgm:chMax val="1"/>
          <dgm:chPref val="1"/>
        </dgm:presLayoutVars>
      </dgm:prSet>
      <dgm:spPr/>
    </dgm:pt>
    <dgm:pt modelId="{F5A88092-EC34-495E-B029-70BF573B4547}" type="pres">
      <dgm:prSet presAssocID="{52A93EC3-5721-48A4-818B-89D6DC7785AB}" presName="sibTrans" presStyleCnt="0"/>
      <dgm:spPr/>
    </dgm:pt>
    <dgm:pt modelId="{752D9CA8-63F3-48C1-BB78-AF31802FF99B}" type="pres">
      <dgm:prSet presAssocID="{B5061FEC-1EF8-4210-A2B6-2A43F65BCC35}" presName="compNode" presStyleCnt="0"/>
      <dgm:spPr/>
    </dgm:pt>
    <dgm:pt modelId="{1DDA26C8-1BD0-414B-9F6C-22072566443C}" type="pres">
      <dgm:prSet presAssocID="{B5061FEC-1EF8-4210-A2B6-2A43F65BCC3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ts"/>
        </a:ext>
      </dgm:extLst>
    </dgm:pt>
    <dgm:pt modelId="{EAD1A686-D492-4EDF-9556-623D148C717E}" type="pres">
      <dgm:prSet presAssocID="{B5061FEC-1EF8-4210-A2B6-2A43F65BCC35}" presName="spaceRect" presStyleCnt="0"/>
      <dgm:spPr/>
    </dgm:pt>
    <dgm:pt modelId="{0F8933D3-D5CB-44F7-A90E-882043CC2EE3}" type="pres">
      <dgm:prSet presAssocID="{B5061FEC-1EF8-4210-A2B6-2A43F65BCC35}" presName="textRect" presStyleLbl="revTx" presStyleIdx="1" presStyleCnt="4">
        <dgm:presLayoutVars>
          <dgm:chMax val="1"/>
          <dgm:chPref val="1"/>
        </dgm:presLayoutVars>
      </dgm:prSet>
      <dgm:spPr/>
    </dgm:pt>
    <dgm:pt modelId="{D1D06390-353D-4802-A867-44C3E209BD95}" type="pres">
      <dgm:prSet presAssocID="{A358E10E-F865-475F-B9E3-EFF55223B5D6}" presName="sibTrans" presStyleCnt="0"/>
      <dgm:spPr/>
    </dgm:pt>
    <dgm:pt modelId="{8AB259DB-7420-455E-8B2A-96DA44CFA6DD}" type="pres">
      <dgm:prSet presAssocID="{C9983AD3-C272-434E-9792-15C77BE70A19}" presName="compNode" presStyleCnt="0"/>
      <dgm:spPr/>
    </dgm:pt>
    <dgm:pt modelId="{B1F5398B-A3E0-4458-AD80-54175F46FAB7}" type="pres">
      <dgm:prSet presAssocID="{C9983AD3-C272-434E-9792-15C77BE70A1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sion chart"/>
        </a:ext>
      </dgm:extLst>
    </dgm:pt>
    <dgm:pt modelId="{EB5B216B-671F-45DA-9FE2-7BD4D039C809}" type="pres">
      <dgm:prSet presAssocID="{C9983AD3-C272-434E-9792-15C77BE70A19}" presName="spaceRect" presStyleCnt="0"/>
      <dgm:spPr/>
    </dgm:pt>
    <dgm:pt modelId="{CB51DF85-D6E9-4348-9F74-B337228893BB}" type="pres">
      <dgm:prSet presAssocID="{C9983AD3-C272-434E-9792-15C77BE70A19}" presName="textRect" presStyleLbl="revTx" presStyleIdx="2" presStyleCnt="4">
        <dgm:presLayoutVars>
          <dgm:chMax val="1"/>
          <dgm:chPref val="1"/>
        </dgm:presLayoutVars>
      </dgm:prSet>
      <dgm:spPr/>
    </dgm:pt>
    <dgm:pt modelId="{173B12C6-89DF-4E0C-9F8B-D23A9327CBAF}" type="pres">
      <dgm:prSet presAssocID="{27D98CB5-7F10-4EED-979A-627FF07396C3}" presName="sibTrans" presStyleCnt="0"/>
      <dgm:spPr/>
    </dgm:pt>
    <dgm:pt modelId="{610B3D41-597D-4D5F-835D-E343A3E64A91}" type="pres">
      <dgm:prSet presAssocID="{C08EFD0F-236E-4701-BF1E-26C63881C0FC}" presName="compNode" presStyleCnt="0"/>
      <dgm:spPr/>
    </dgm:pt>
    <dgm:pt modelId="{7BEF14A5-B1E0-48FD-9FEA-2AF0F963B88E}" type="pres">
      <dgm:prSet presAssocID="{C08EFD0F-236E-4701-BF1E-26C63881C0F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nkje"/>
        </a:ext>
      </dgm:extLst>
    </dgm:pt>
    <dgm:pt modelId="{17E49E9C-57B4-40EA-91B3-D8A38FADFC98}" type="pres">
      <dgm:prSet presAssocID="{C08EFD0F-236E-4701-BF1E-26C63881C0FC}" presName="spaceRect" presStyleCnt="0"/>
      <dgm:spPr/>
    </dgm:pt>
    <dgm:pt modelId="{D8232D0C-ACB0-4EEC-9CB7-55064AA6FA1D}" type="pres">
      <dgm:prSet presAssocID="{C08EFD0F-236E-4701-BF1E-26C63881C0F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2A80B00-1E48-4836-A985-D02671030851}" srcId="{18E24629-29BD-41C3-A8AA-3986EED2B45E}" destId="{1C32654F-E623-4E48-ACB8-4F51010B2E39}" srcOrd="0" destOrd="0" parTransId="{309F623B-29AA-480F-BF4B-1B62AD9DB9D5}" sibTransId="{52A93EC3-5721-48A4-818B-89D6DC7785AB}"/>
    <dgm:cxn modelId="{9012C50A-BBF4-402F-BFBA-594621562DC6}" srcId="{18E24629-29BD-41C3-A8AA-3986EED2B45E}" destId="{C9983AD3-C272-434E-9792-15C77BE70A19}" srcOrd="2" destOrd="0" parTransId="{C2C6E014-440C-407A-90D6-BC123FA26B88}" sibTransId="{27D98CB5-7F10-4EED-979A-627FF07396C3}"/>
    <dgm:cxn modelId="{0C38D43D-1513-4998-9A48-DB6AA849D171}" type="presOf" srcId="{1C32654F-E623-4E48-ACB8-4F51010B2E39}" destId="{433975F5-7553-42C6-B0F0-31B0808DA59D}" srcOrd="0" destOrd="0" presId="urn:microsoft.com/office/officeart/2018/2/layout/IconLabelList"/>
    <dgm:cxn modelId="{5E6FE66B-1421-401E-8488-1D6086E6732A}" type="presOf" srcId="{18E24629-29BD-41C3-A8AA-3986EED2B45E}" destId="{E0B5D8E0-EEF2-46DD-B649-2410436B4547}" srcOrd="0" destOrd="0" presId="urn:microsoft.com/office/officeart/2018/2/layout/IconLabelList"/>
    <dgm:cxn modelId="{5423AD53-4D0D-4D5C-A619-29E5C23677A4}" srcId="{18E24629-29BD-41C3-A8AA-3986EED2B45E}" destId="{C08EFD0F-236E-4701-BF1E-26C63881C0FC}" srcOrd="3" destOrd="0" parTransId="{0AF428E6-6749-48C8-9B6E-D945C3D1E815}" sibTransId="{959565AB-2225-485D-93E6-2353A1495C22}"/>
    <dgm:cxn modelId="{5C3551A1-17CE-48D3-B665-27D3D5E02CEC}" type="presOf" srcId="{B5061FEC-1EF8-4210-A2B6-2A43F65BCC35}" destId="{0F8933D3-D5CB-44F7-A90E-882043CC2EE3}" srcOrd="0" destOrd="0" presId="urn:microsoft.com/office/officeart/2018/2/layout/IconLabelList"/>
    <dgm:cxn modelId="{13A1D7BE-0DA3-4FA1-BDAF-0BF0928AA447}" type="presOf" srcId="{C08EFD0F-236E-4701-BF1E-26C63881C0FC}" destId="{D8232D0C-ACB0-4EEC-9CB7-55064AA6FA1D}" srcOrd="0" destOrd="0" presId="urn:microsoft.com/office/officeart/2018/2/layout/IconLabelList"/>
    <dgm:cxn modelId="{EACAE8EA-4F5E-4F91-A5BE-6D353B018D9C}" srcId="{18E24629-29BD-41C3-A8AA-3986EED2B45E}" destId="{B5061FEC-1EF8-4210-A2B6-2A43F65BCC35}" srcOrd="1" destOrd="0" parTransId="{9AB11B9C-92EC-40C2-9081-F42740CC22CA}" sibTransId="{A358E10E-F865-475F-B9E3-EFF55223B5D6}"/>
    <dgm:cxn modelId="{1C666FFA-F631-46B2-B9F9-71B289B05D25}" type="presOf" srcId="{C9983AD3-C272-434E-9792-15C77BE70A19}" destId="{CB51DF85-D6E9-4348-9F74-B337228893BB}" srcOrd="0" destOrd="0" presId="urn:microsoft.com/office/officeart/2018/2/layout/IconLabelList"/>
    <dgm:cxn modelId="{9E4F917B-D9DF-4AE2-B055-010D24539F78}" type="presParOf" srcId="{E0B5D8E0-EEF2-46DD-B649-2410436B4547}" destId="{2FA5AB06-FCEC-4FF1-8475-1A4809763DD0}" srcOrd="0" destOrd="0" presId="urn:microsoft.com/office/officeart/2018/2/layout/IconLabelList"/>
    <dgm:cxn modelId="{57B7AED2-17D6-47BB-B8F8-8D8F7BF8E2AA}" type="presParOf" srcId="{2FA5AB06-FCEC-4FF1-8475-1A4809763DD0}" destId="{42806B0D-022B-4B17-BB06-F196AE796CFB}" srcOrd="0" destOrd="0" presId="urn:microsoft.com/office/officeart/2018/2/layout/IconLabelList"/>
    <dgm:cxn modelId="{2512FDA9-E657-4A17-8C40-7C94D38A3521}" type="presParOf" srcId="{2FA5AB06-FCEC-4FF1-8475-1A4809763DD0}" destId="{AE9EFFED-2A15-443C-8AFF-4B237F4675A5}" srcOrd="1" destOrd="0" presId="urn:microsoft.com/office/officeart/2018/2/layout/IconLabelList"/>
    <dgm:cxn modelId="{42560C6B-238B-4D8C-BC99-3BEB1E081C78}" type="presParOf" srcId="{2FA5AB06-FCEC-4FF1-8475-1A4809763DD0}" destId="{433975F5-7553-42C6-B0F0-31B0808DA59D}" srcOrd="2" destOrd="0" presId="urn:microsoft.com/office/officeart/2018/2/layout/IconLabelList"/>
    <dgm:cxn modelId="{209ECE6B-B8B8-4342-947D-F388274C30EF}" type="presParOf" srcId="{E0B5D8E0-EEF2-46DD-B649-2410436B4547}" destId="{F5A88092-EC34-495E-B029-70BF573B4547}" srcOrd="1" destOrd="0" presId="urn:microsoft.com/office/officeart/2018/2/layout/IconLabelList"/>
    <dgm:cxn modelId="{36B40289-A85B-4300-8BF7-867C8A937A2D}" type="presParOf" srcId="{E0B5D8E0-EEF2-46DD-B649-2410436B4547}" destId="{752D9CA8-63F3-48C1-BB78-AF31802FF99B}" srcOrd="2" destOrd="0" presId="urn:microsoft.com/office/officeart/2018/2/layout/IconLabelList"/>
    <dgm:cxn modelId="{E778B6C6-971C-4C88-BA2D-3C28827E09B1}" type="presParOf" srcId="{752D9CA8-63F3-48C1-BB78-AF31802FF99B}" destId="{1DDA26C8-1BD0-414B-9F6C-22072566443C}" srcOrd="0" destOrd="0" presId="urn:microsoft.com/office/officeart/2018/2/layout/IconLabelList"/>
    <dgm:cxn modelId="{D0EFFE9F-CEEE-4031-9546-3DF4B66562B6}" type="presParOf" srcId="{752D9CA8-63F3-48C1-BB78-AF31802FF99B}" destId="{EAD1A686-D492-4EDF-9556-623D148C717E}" srcOrd="1" destOrd="0" presId="urn:microsoft.com/office/officeart/2018/2/layout/IconLabelList"/>
    <dgm:cxn modelId="{4029374A-CFFD-42FF-A0CB-69C393E712AD}" type="presParOf" srcId="{752D9CA8-63F3-48C1-BB78-AF31802FF99B}" destId="{0F8933D3-D5CB-44F7-A90E-882043CC2EE3}" srcOrd="2" destOrd="0" presId="urn:microsoft.com/office/officeart/2018/2/layout/IconLabelList"/>
    <dgm:cxn modelId="{B013819A-05F0-482B-B7A8-577E9C91D20E}" type="presParOf" srcId="{E0B5D8E0-EEF2-46DD-B649-2410436B4547}" destId="{D1D06390-353D-4802-A867-44C3E209BD95}" srcOrd="3" destOrd="0" presId="urn:microsoft.com/office/officeart/2018/2/layout/IconLabelList"/>
    <dgm:cxn modelId="{D0969F6E-F5F1-4682-9481-5E47BD53E759}" type="presParOf" srcId="{E0B5D8E0-EEF2-46DD-B649-2410436B4547}" destId="{8AB259DB-7420-455E-8B2A-96DA44CFA6DD}" srcOrd="4" destOrd="0" presId="urn:microsoft.com/office/officeart/2018/2/layout/IconLabelList"/>
    <dgm:cxn modelId="{D5BF2E58-10B1-4968-B058-982AFAF743B9}" type="presParOf" srcId="{8AB259DB-7420-455E-8B2A-96DA44CFA6DD}" destId="{B1F5398B-A3E0-4458-AD80-54175F46FAB7}" srcOrd="0" destOrd="0" presId="urn:microsoft.com/office/officeart/2018/2/layout/IconLabelList"/>
    <dgm:cxn modelId="{61D6D642-627A-4914-945E-95A33694B8FA}" type="presParOf" srcId="{8AB259DB-7420-455E-8B2A-96DA44CFA6DD}" destId="{EB5B216B-671F-45DA-9FE2-7BD4D039C809}" srcOrd="1" destOrd="0" presId="urn:microsoft.com/office/officeart/2018/2/layout/IconLabelList"/>
    <dgm:cxn modelId="{E21660D1-E602-492E-BFFB-935AA1254BB3}" type="presParOf" srcId="{8AB259DB-7420-455E-8B2A-96DA44CFA6DD}" destId="{CB51DF85-D6E9-4348-9F74-B337228893BB}" srcOrd="2" destOrd="0" presId="urn:microsoft.com/office/officeart/2018/2/layout/IconLabelList"/>
    <dgm:cxn modelId="{2A6B0F06-EDDA-4415-B8AF-DABF7407BB76}" type="presParOf" srcId="{E0B5D8E0-EEF2-46DD-B649-2410436B4547}" destId="{173B12C6-89DF-4E0C-9F8B-D23A9327CBAF}" srcOrd="5" destOrd="0" presId="urn:microsoft.com/office/officeart/2018/2/layout/IconLabelList"/>
    <dgm:cxn modelId="{84A2DAB1-B8F0-4A71-B8B3-784447A51578}" type="presParOf" srcId="{E0B5D8E0-EEF2-46DD-B649-2410436B4547}" destId="{610B3D41-597D-4D5F-835D-E343A3E64A91}" srcOrd="6" destOrd="0" presId="urn:microsoft.com/office/officeart/2018/2/layout/IconLabelList"/>
    <dgm:cxn modelId="{9EDEDEAE-4281-4DDA-84B1-076535A7D247}" type="presParOf" srcId="{610B3D41-597D-4D5F-835D-E343A3E64A91}" destId="{7BEF14A5-B1E0-48FD-9FEA-2AF0F963B88E}" srcOrd="0" destOrd="0" presId="urn:microsoft.com/office/officeart/2018/2/layout/IconLabelList"/>
    <dgm:cxn modelId="{D9E1838C-A7CE-434C-B87D-EF683ED17EF6}" type="presParOf" srcId="{610B3D41-597D-4D5F-835D-E343A3E64A91}" destId="{17E49E9C-57B4-40EA-91B3-D8A38FADFC98}" srcOrd="1" destOrd="0" presId="urn:microsoft.com/office/officeart/2018/2/layout/IconLabelList"/>
    <dgm:cxn modelId="{C66A38B0-5E9A-4F6D-A15F-76E4DA068232}" type="presParOf" srcId="{610B3D41-597D-4D5F-835D-E343A3E64A91}" destId="{D8232D0C-ACB0-4EEC-9CB7-55064AA6FA1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75A769-CCEB-4E88-97DB-441B91C004E0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EEB97FD-B040-4D05-A8F3-8879B843A671}">
      <dgm:prSet/>
      <dgm:spPr/>
      <dgm:t>
        <a:bodyPr/>
        <a:lstStyle/>
        <a:p>
          <a:r>
            <a:rPr lang="nl-NL"/>
            <a:t>Complexe zorgvragen</a:t>
          </a:r>
          <a:endParaRPr lang="en-US"/>
        </a:p>
      </dgm:t>
    </dgm:pt>
    <dgm:pt modelId="{56CC889C-3868-4FDE-8E29-4D3ADBD79CDA}" type="parTrans" cxnId="{C583E2D6-4FDF-4AF6-B1B6-ADA365DE1FEA}">
      <dgm:prSet/>
      <dgm:spPr/>
      <dgm:t>
        <a:bodyPr/>
        <a:lstStyle/>
        <a:p>
          <a:endParaRPr lang="en-US"/>
        </a:p>
      </dgm:t>
    </dgm:pt>
    <dgm:pt modelId="{DCD91A6D-CC5D-45D8-8865-D81070817D7B}" type="sibTrans" cxnId="{C583E2D6-4FDF-4AF6-B1B6-ADA365DE1FEA}">
      <dgm:prSet/>
      <dgm:spPr/>
      <dgm:t>
        <a:bodyPr/>
        <a:lstStyle/>
        <a:p>
          <a:endParaRPr lang="en-US"/>
        </a:p>
      </dgm:t>
    </dgm:pt>
    <dgm:pt modelId="{AF2E0C8C-2673-4715-8F30-14DB25FD0CAE}">
      <dgm:prSet/>
      <dgm:spPr/>
      <dgm:t>
        <a:bodyPr/>
        <a:lstStyle/>
        <a:p>
          <a:r>
            <a:rPr lang="nl-NL"/>
            <a:t>Kwetsbare patiënten</a:t>
          </a:r>
          <a:endParaRPr lang="en-US"/>
        </a:p>
      </dgm:t>
    </dgm:pt>
    <dgm:pt modelId="{EB56F70F-3066-466F-9C5A-471226071DC3}" type="parTrans" cxnId="{0CC7D12A-8832-4E71-8FB2-9F75A942DF40}">
      <dgm:prSet/>
      <dgm:spPr/>
      <dgm:t>
        <a:bodyPr/>
        <a:lstStyle/>
        <a:p>
          <a:endParaRPr lang="en-US"/>
        </a:p>
      </dgm:t>
    </dgm:pt>
    <dgm:pt modelId="{D2B0379E-5746-47FC-99D7-EC38FBC0F1D8}" type="sibTrans" cxnId="{0CC7D12A-8832-4E71-8FB2-9F75A942DF40}">
      <dgm:prSet/>
      <dgm:spPr/>
      <dgm:t>
        <a:bodyPr/>
        <a:lstStyle/>
        <a:p>
          <a:endParaRPr lang="en-US"/>
        </a:p>
      </dgm:t>
    </dgm:pt>
    <dgm:pt modelId="{D0F8682F-E28E-46DD-B14C-2547F1BDC354}">
      <dgm:prSet/>
      <dgm:spPr/>
      <dgm:t>
        <a:bodyPr/>
        <a:lstStyle/>
        <a:p>
          <a:r>
            <a:rPr lang="nl-NL"/>
            <a:t>Veel overdrachten (opname, transfer, ontslag)</a:t>
          </a:r>
          <a:endParaRPr lang="en-US"/>
        </a:p>
      </dgm:t>
    </dgm:pt>
    <dgm:pt modelId="{64296A4C-240F-453E-9039-3ACC26F9014E}" type="parTrans" cxnId="{4F98E3BD-C071-432F-B433-B9FD077E7253}">
      <dgm:prSet/>
      <dgm:spPr/>
      <dgm:t>
        <a:bodyPr/>
        <a:lstStyle/>
        <a:p>
          <a:endParaRPr lang="en-US"/>
        </a:p>
      </dgm:t>
    </dgm:pt>
    <dgm:pt modelId="{7816A0BE-A966-413F-A96D-9C74AECC86D6}" type="sibTrans" cxnId="{4F98E3BD-C071-432F-B433-B9FD077E7253}">
      <dgm:prSet/>
      <dgm:spPr/>
      <dgm:t>
        <a:bodyPr/>
        <a:lstStyle/>
        <a:p>
          <a:endParaRPr lang="en-US"/>
        </a:p>
      </dgm:t>
    </dgm:pt>
    <dgm:pt modelId="{C4A2F485-BFDD-4EEC-B8D9-6569C0BF62AC}">
      <dgm:prSet/>
      <dgm:spPr/>
      <dgm:t>
        <a:bodyPr/>
        <a:lstStyle/>
        <a:p>
          <a:r>
            <a:rPr lang="nl-NL"/>
            <a:t>Grote kans op miscommunicatie</a:t>
          </a:r>
          <a:endParaRPr lang="en-US"/>
        </a:p>
      </dgm:t>
    </dgm:pt>
    <dgm:pt modelId="{5C7431BC-19A1-4A48-B693-58411CB82A2E}" type="parTrans" cxnId="{26B7C622-A7D9-4707-870B-DE5DE9A6A832}">
      <dgm:prSet/>
      <dgm:spPr/>
      <dgm:t>
        <a:bodyPr/>
        <a:lstStyle/>
        <a:p>
          <a:endParaRPr lang="en-US"/>
        </a:p>
      </dgm:t>
    </dgm:pt>
    <dgm:pt modelId="{35D090AF-C508-4FB6-B7F6-B9D187727CB7}" type="sibTrans" cxnId="{26B7C622-A7D9-4707-870B-DE5DE9A6A832}">
      <dgm:prSet/>
      <dgm:spPr/>
      <dgm:t>
        <a:bodyPr/>
        <a:lstStyle/>
        <a:p>
          <a:endParaRPr lang="en-US"/>
        </a:p>
      </dgm:t>
    </dgm:pt>
    <dgm:pt modelId="{7DEA4BD5-DF37-4530-81E7-DB6376FD0A69}" type="pres">
      <dgm:prSet presAssocID="{AC75A769-CCEB-4E88-97DB-441B91C004E0}" presName="matrix" presStyleCnt="0">
        <dgm:presLayoutVars>
          <dgm:chMax val="1"/>
          <dgm:dir/>
          <dgm:resizeHandles val="exact"/>
        </dgm:presLayoutVars>
      </dgm:prSet>
      <dgm:spPr/>
    </dgm:pt>
    <dgm:pt modelId="{6CBD53CB-DB82-4F4E-8BB8-3F9CDC1F0D04}" type="pres">
      <dgm:prSet presAssocID="{AC75A769-CCEB-4E88-97DB-441B91C004E0}" presName="diamond" presStyleLbl="bgShp" presStyleIdx="0" presStyleCnt="1"/>
      <dgm:spPr/>
    </dgm:pt>
    <dgm:pt modelId="{C5936BB7-E49E-421A-9A8A-E219921EC1A5}" type="pres">
      <dgm:prSet presAssocID="{AC75A769-CCEB-4E88-97DB-441B91C004E0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1594EED-D625-4FD9-BCE7-6AEC38202677}" type="pres">
      <dgm:prSet presAssocID="{AC75A769-CCEB-4E88-97DB-441B91C004E0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300E9D7-4AAB-4B52-8253-AD3D4261788A}" type="pres">
      <dgm:prSet presAssocID="{AC75A769-CCEB-4E88-97DB-441B91C004E0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9EACB65-34AD-4D79-BB4B-F745EFB00869}" type="pres">
      <dgm:prSet presAssocID="{AC75A769-CCEB-4E88-97DB-441B91C004E0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5F03E712-4111-4399-AA32-6D211C07B056}" type="presOf" srcId="{AC75A769-CCEB-4E88-97DB-441B91C004E0}" destId="{7DEA4BD5-DF37-4530-81E7-DB6376FD0A69}" srcOrd="0" destOrd="0" presId="urn:microsoft.com/office/officeart/2005/8/layout/matrix3"/>
    <dgm:cxn modelId="{26B7C622-A7D9-4707-870B-DE5DE9A6A832}" srcId="{AC75A769-CCEB-4E88-97DB-441B91C004E0}" destId="{C4A2F485-BFDD-4EEC-B8D9-6569C0BF62AC}" srcOrd="3" destOrd="0" parTransId="{5C7431BC-19A1-4A48-B693-58411CB82A2E}" sibTransId="{35D090AF-C508-4FB6-B7F6-B9D187727CB7}"/>
    <dgm:cxn modelId="{0CC7D12A-8832-4E71-8FB2-9F75A942DF40}" srcId="{AC75A769-CCEB-4E88-97DB-441B91C004E0}" destId="{AF2E0C8C-2673-4715-8F30-14DB25FD0CAE}" srcOrd="1" destOrd="0" parTransId="{EB56F70F-3066-466F-9C5A-471226071DC3}" sibTransId="{D2B0379E-5746-47FC-99D7-EC38FBC0F1D8}"/>
    <dgm:cxn modelId="{F9698A30-CCB1-465E-8400-563A5891DA4F}" type="presOf" srcId="{D0F8682F-E28E-46DD-B14C-2547F1BDC354}" destId="{B300E9D7-4AAB-4B52-8253-AD3D4261788A}" srcOrd="0" destOrd="0" presId="urn:microsoft.com/office/officeart/2005/8/layout/matrix3"/>
    <dgm:cxn modelId="{1A58376E-EB40-47DC-BA45-C77B27B53356}" type="presOf" srcId="{AF2E0C8C-2673-4715-8F30-14DB25FD0CAE}" destId="{31594EED-D625-4FD9-BCE7-6AEC38202677}" srcOrd="0" destOrd="0" presId="urn:microsoft.com/office/officeart/2005/8/layout/matrix3"/>
    <dgm:cxn modelId="{4F98E3BD-C071-432F-B433-B9FD077E7253}" srcId="{AC75A769-CCEB-4E88-97DB-441B91C004E0}" destId="{D0F8682F-E28E-46DD-B14C-2547F1BDC354}" srcOrd="2" destOrd="0" parTransId="{64296A4C-240F-453E-9039-3ACC26F9014E}" sibTransId="{7816A0BE-A966-413F-A96D-9C74AECC86D6}"/>
    <dgm:cxn modelId="{58C624C5-F0F7-45AD-80E8-9F9E7EF8CC90}" type="presOf" srcId="{0EEB97FD-B040-4D05-A8F3-8879B843A671}" destId="{C5936BB7-E49E-421A-9A8A-E219921EC1A5}" srcOrd="0" destOrd="0" presId="urn:microsoft.com/office/officeart/2005/8/layout/matrix3"/>
    <dgm:cxn modelId="{C32FEFC8-7B94-485F-A090-BFD1333389CC}" type="presOf" srcId="{C4A2F485-BFDD-4EEC-B8D9-6569C0BF62AC}" destId="{D9EACB65-34AD-4D79-BB4B-F745EFB00869}" srcOrd="0" destOrd="0" presId="urn:microsoft.com/office/officeart/2005/8/layout/matrix3"/>
    <dgm:cxn modelId="{C583E2D6-4FDF-4AF6-B1B6-ADA365DE1FEA}" srcId="{AC75A769-CCEB-4E88-97DB-441B91C004E0}" destId="{0EEB97FD-B040-4D05-A8F3-8879B843A671}" srcOrd="0" destOrd="0" parTransId="{56CC889C-3868-4FDE-8E29-4D3ADBD79CDA}" sibTransId="{DCD91A6D-CC5D-45D8-8865-D81070817D7B}"/>
    <dgm:cxn modelId="{F16A9BE9-E71B-4AD6-8AFD-A58523101551}" type="presParOf" srcId="{7DEA4BD5-DF37-4530-81E7-DB6376FD0A69}" destId="{6CBD53CB-DB82-4F4E-8BB8-3F9CDC1F0D04}" srcOrd="0" destOrd="0" presId="urn:microsoft.com/office/officeart/2005/8/layout/matrix3"/>
    <dgm:cxn modelId="{ACEACCAC-9EE1-453F-9751-03F739B6B686}" type="presParOf" srcId="{7DEA4BD5-DF37-4530-81E7-DB6376FD0A69}" destId="{C5936BB7-E49E-421A-9A8A-E219921EC1A5}" srcOrd="1" destOrd="0" presId="urn:microsoft.com/office/officeart/2005/8/layout/matrix3"/>
    <dgm:cxn modelId="{685798F1-F6BB-4E61-8AF3-893478EFF5DA}" type="presParOf" srcId="{7DEA4BD5-DF37-4530-81E7-DB6376FD0A69}" destId="{31594EED-D625-4FD9-BCE7-6AEC38202677}" srcOrd="2" destOrd="0" presId="urn:microsoft.com/office/officeart/2005/8/layout/matrix3"/>
    <dgm:cxn modelId="{0A4E415F-F96A-4B2B-A97B-8A5CD6E7DE7C}" type="presParOf" srcId="{7DEA4BD5-DF37-4530-81E7-DB6376FD0A69}" destId="{B300E9D7-4AAB-4B52-8253-AD3D4261788A}" srcOrd="3" destOrd="0" presId="urn:microsoft.com/office/officeart/2005/8/layout/matrix3"/>
    <dgm:cxn modelId="{2B158E82-2EB4-4E17-A531-D206143E7884}" type="presParOf" srcId="{7DEA4BD5-DF37-4530-81E7-DB6376FD0A69}" destId="{D9EACB65-34AD-4D79-BB4B-F745EFB0086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71E990-A2C9-4111-9CCE-4AFEB1B0EEFE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F9944E1-1D09-445E-86DF-19C4AE7672D1}">
      <dgm:prSet/>
      <dgm:spPr/>
      <dgm:t>
        <a:bodyPr/>
        <a:lstStyle/>
        <a:p>
          <a:r>
            <a:rPr lang="nl-NL"/>
            <a:t>Functionele stagnatie</a:t>
          </a:r>
          <a:endParaRPr lang="en-US"/>
        </a:p>
      </dgm:t>
    </dgm:pt>
    <dgm:pt modelId="{558ADAA6-3358-419D-A4CA-5E9A36E0B4B9}" type="parTrans" cxnId="{7DBB8541-0616-4A54-A0A9-8E22908DFCB9}">
      <dgm:prSet/>
      <dgm:spPr/>
      <dgm:t>
        <a:bodyPr/>
        <a:lstStyle/>
        <a:p>
          <a:endParaRPr lang="en-US"/>
        </a:p>
      </dgm:t>
    </dgm:pt>
    <dgm:pt modelId="{92E1A214-E779-4F79-953A-AD5A8D993359}" type="sibTrans" cxnId="{7DBB8541-0616-4A54-A0A9-8E22908DFCB9}">
      <dgm:prSet/>
      <dgm:spPr/>
      <dgm:t>
        <a:bodyPr/>
        <a:lstStyle/>
        <a:p>
          <a:endParaRPr lang="en-US"/>
        </a:p>
      </dgm:t>
    </dgm:pt>
    <dgm:pt modelId="{7E7C7816-4196-460A-B744-6F336AA768D2}">
      <dgm:prSet/>
      <dgm:spPr/>
      <dgm:t>
        <a:bodyPr/>
        <a:lstStyle/>
        <a:p>
          <a:r>
            <a:rPr lang="nl-NL"/>
            <a:t>Terugval</a:t>
          </a:r>
          <a:endParaRPr lang="en-US"/>
        </a:p>
      </dgm:t>
    </dgm:pt>
    <dgm:pt modelId="{D37C6EC5-BB6A-4952-AD5B-5B7D6D291991}" type="parTrans" cxnId="{F5A560FB-9C95-478C-9BC9-485535609793}">
      <dgm:prSet/>
      <dgm:spPr/>
      <dgm:t>
        <a:bodyPr/>
        <a:lstStyle/>
        <a:p>
          <a:endParaRPr lang="en-US"/>
        </a:p>
      </dgm:t>
    </dgm:pt>
    <dgm:pt modelId="{DAD8034B-05AF-4553-8D2D-D0ED34CC2FC3}" type="sibTrans" cxnId="{F5A560FB-9C95-478C-9BC9-485535609793}">
      <dgm:prSet/>
      <dgm:spPr/>
      <dgm:t>
        <a:bodyPr/>
        <a:lstStyle/>
        <a:p>
          <a:endParaRPr lang="en-US"/>
        </a:p>
      </dgm:t>
    </dgm:pt>
    <dgm:pt modelId="{537C91FD-8378-4CFF-AD55-284795284326}">
      <dgm:prSet/>
      <dgm:spPr/>
      <dgm:t>
        <a:bodyPr/>
        <a:lstStyle/>
        <a:p>
          <a:r>
            <a:rPr lang="nl-NL"/>
            <a:t>Cognitieve/emotionele signalen</a:t>
          </a:r>
          <a:endParaRPr lang="en-US"/>
        </a:p>
      </dgm:t>
    </dgm:pt>
    <dgm:pt modelId="{E4021008-5A6D-44C8-9EE1-CAB9865DCF46}" type="parTrans" cxnId="{111C8256-38D2-4D13-A9B7-0EDDA91ACC70}">
      <dgm:prSet/>
      <dgm:spPr/>
      <dgm:t>
        <a:bodyPr/>
        <a:lstStyle/>
        <a:p>
          <a:endParaRPr lang="en-US"/>
        </a:p>
      </dgm:t>
    </dgm:pt>
    <dgm:pt modelId="{7292F467-B152-4778-A3D2-ACF378847A14}" type="sibTrans" cxnId="{111C8256-38D2-4D13-A9B7-0EDDA91ACC70}">
      <dgm:prSet/>
      <dgm:spPr/>
      <dgm:t>
        <a:bodyPr/>
        <a:lstStyle/>
        <a:p>
          <a:endParaRPr lang="en-US"/>
        </a:p>
      </dgm:t>
    </dgm:pt>
    <dgm:pt modelId="{90336489-9E4E-40A2-B164-4A3825B7F60E}">
      <dgm:prSet/>
      <dgm:spPr/>
      <dgm:t>
        <a:bodyPr/>
        <a:lstStyle/>
        <a:p>
          <a:r>
            <a:rPr lang="nl-NL"/>
            <a:t>Onveilige mobiliteit</a:t>
          </a:r>
          <a:endParaRPr lang="en-US"/>
        </a:p>
      </dgm:t>
    </dgm:pt>
    <dgm:pt modelId="{90DE9A6F-4767-40AC-9F94-59DFAEDC18AF}" type="parTrans" cxnId="{4E2AA24E-5491-4D8E-8FB3-F9FB60A4810B}">
      <dgm:prSet/>
      <dgm:spPr/>
      <dgm:t>
        <a:bodyPr/>
        <a:lstStyle/>
        <a:p>
          <a:endParaRPr lang="en-US"/>
        </a:p>
      </dgm:t>
    </dgm:pt>
    <dgm:pt modelId="{14560C4C-A64B-4BD2-A584-C2C67B10D2BE}" type="sibTrans" cxnId="{4E2AA24E-5491-4D8E-8FB3-F9FB60A4810B}">
      <dgm:prSet/>
      <dgm:spPr/>
      <dgm:t>
        <a:bodyPr/>
        <a:lstStyle/>
        <a:p>
          <a:endParaRPr lang="en-US"/>
        </a:p>
      </dgm:t>
    </dgm:pt>
    <dgm:pt modelId="{1768F7F7-627A-45DB-A0FA-D767B199CA6D}">
      <dgm:prSet/>
      <dgm:spPr/>
      <dgm:t>
        <a:bodyPr/>
        <a:lstStyle/>
        <a:p>
          <a:r>
            <a:rPr lang="nl-NL"/>
            <a:t>Onduidelijkheid rond ontslag</a:t>
          </a:r>
          <a:endParaRPr lang="en-US"/>
        </a:p>
      </dgm:t>
    </dgm:pt>
    <dgm:pt modelId="{6708B28B-4E18-4219-850D-7BBF4706EA82}" type="parTrans" cxnId="{C5CB5684-1D2E-4B58-8E96-6E612D385867}">
      <dgm:prSet/>
      <dgm:spPr/>
      <dgm:t>
        <a:bodyPr/>
        <a:lstStyle/>
        <a:p>
          <a:endParaRPr lang="en-US"/>
        </a:p>
      </dgm:t>
    </dgm:pt>
    <dgm:pt modelId="{D43D16F2-E1B1-45E8-B2E0-61B26B031109}" type="sibTrans" cxnId="{C5CB5684-1D2E-4B58-8E96-6E612D385867}">
      <dgm:prSet/>
      <dgm:spPr/>
      <dgm:t>
        <a:bodyPr/>
        <a:lstStyle/>
        <a:p>
          <a:endParaRPr lang="en-US"/>
        </a:p>
      </dgm:t>
    </dgm:pt>
    <dgm:pt modelId="{7D1D63C4-20D6-4805-B969-9CA93431860A}" type="pres">
      <dgm:prSet presAssocID="{D471E990-A2C9-4111-9CCE-4AFEB1B0EEFE}" presName="diagram" presStyleCnt="0">
        <dgm:presLayoutVars>
          <dgm:dir/>
          <dgm:resizeHandles val="exact"/>
        </dgm:presLayoutVars>
      </dgm:prSet>
      <dgm:spPr/>
    </dgm:pt>
    <dgm:pt modelId="{3B66C04A-3886-480D-A17A-329D858A3249}" type="pres">
      <dgm:prSet presAssocID="{AF9944E1-1D09-445E-86DF-19C4AE7672D1}" presName="node" presStyleLbl="node1" presStyleIdx="0" presStyleCnt="5">
        <dgm:presLayoutVars>
          <dgm:bulletEnabled val="1"/>
        </dgm:presLayoutVars>
      </dgm:prSet>
      <dgm:spPr/>
    </dgm:pt>
    <dgm:pt modelId="{4048CD9E-42B1-40D1-94D6-F24454441FB4}" type="pres">
      <dgm:prSet presAssocID="{92E1A214-E779-4F79-953A-AD5A8D993359}" presName="sibTrans" presStyleCnt="0"/>
      <dgm:spPr/>
    </dgm:pt>
    <dgm:pt modelId="{49327852-3BB2-4947-A222-45CFA0350487}" type="pres">
      <dgm:prSet presAssocID="{7E7C7816-4196-460A-B744-6F336AA768D2}" presName="node" presStyleLbl="node1" presStyleIdx="1" presStyleCnt="5">
        <dgm:presLayoutVars>
          <dgm:bulletEnabled val="1"/>
        </dgm:presLayoutVars>
      </dgm:prSet>
      <dgm:spPr/>
    </dgm:pt>
    <dgm:pt modelId="{FFAF1D9A-7296-4A74-8855-70A40F10568D}" type="pres">
      <dgm:prSet presAssocID="{DAD8034B-05AF-4553-8D2D-D0ED34CC2FC3}" presName="sibTrans" presStyleCnt="0"/>
      <dgm:spPr/>
    </dgm:pt>
    <dgm:pt modelId="{A7C8AF2A-0AFF-4267-B6B9-1F02DBF506AC}" type="pres">
      <dgm:prSet presAssocID="{537C91FD-8378-4CFF-AD55-284795284326}" presName="node" presStyleLbl="node1" presStyleIdx="2" presStyleCnt="5">
        <dgm:presLayoutVars>
          <dgm:bulletEnabled val="1"/>
        </dgm:presLayoutVars>
      </dgm:prSet>
      <dgm:spPr/>
    </dgm:pt>
    <dgm:pt modelId="{E5604823-7B1F-45AA-8D7F-2D9E0164AF04}" type="pres">
      <dgm:prSet presAssocID="{7292F467-B152-4778-A3D2-ACF378847A14}" presName="sibTrans" presStyleCnt="0"/>
      <dgm:spPr/>
    </dgm:pt>
    <dgm:pt modelId="{219E0A97-EECF-4CD9-BCEA-956EA9E35C36}" type="pres">
      <dgm:prSet presAssocID="{90336489-9E4E-40A2-B164-4A3825B7F60E}" presName="node" presStyleLbl="node1" presStyleIdx="3" presStyleCnt="5">
        <dgm:presLayoutVars>
          <dgm:bulletEnabled val="1"/>
        </dgm:presLayoutVars>
      </dgm:prSet>
      <dgm:spPr/>
    </dgm:pt>
    <dgm:pt modelId="{4E794C95-9D23-4DE1-8774-0A6045964F99}" type="pres">
      <dgm:prSet presAssocID="{14560C4C-A64B-4BD2-A584-C2C67B10D2BE}" presName="sibTrans" presStyleCnt="0"/>
      <dgm:spPr/>
    </dgm:pt>
    <dgm:pt modelId="{82C9F2EA-46E4-4A8F-A071-D974F2532558}" type="pres">
      <dgm:prSet presAssocID="{1768F7F7-627A-45DB-A0FA-D767B199CA6D}" presName="node" presStyleLbl="node1" presStyleIdx="4" presStyleCnt="5">
        <dgm:presLayoutVars>
          <dgm:bulletEnabled val="1"/>
        </dgm:presLayoutVars>
      </dgm:prSet>
      <dgm:spPr/>
    </dgm:pt>
  </dgm:ptLst>
  <dgm:cxnLst>
    <dgm:cxn modelId="{69B14F07-5043-499C-BD79-60290B47B702}" type="presOf" srcId="{D471E990-A2C9-4111-9CCE-4AFEB1B0EEFE}" destId="{7D1D63C4-20D6-4805-B969-9CA93431860A}" srcOrd="0" destOrd="0" presId="urn:microsoft.com/office/officeart/2005/8/layout/default"/>
    <dgm:cxn modelId="{7DBB8541-0616-4A54-A0A9-8E22908DFCB9}" srcId="{D471E990-A2C9-4111-9CCE-4AFEB1B0EEFE}" destId="{AF9944E1-1D09-445E-86DF-19C4AE7672D1}" srcOrd="0" destOrd="0" parTransId="{558ADAA6-3358-419D-A4CA-5E9A36E0B4B9}" sibTransId="{92E1A214-E779-4F79-953A-AD5A8D993359}"/>
    <dgm:cxn modelId="{4E2AA24E-5491-4D8E-8FB3-F9FB60A4810B}" srcId="{D471E990-A2C9-4111-9CCE-4AFEB1B0EEFE}" destId="{90336489-9E4E-40A2-B164-4A3825B7F60E}" srcOrd="3" destOrd="0" parTransId="{90DE9A6F-4767-40AC-9F94-59DFAEDC18AF}" sibTransId="{14560C4C-A64B-4BD2-A584-C2C67B10D2BE}"/>
    <dgm:cxn modelId="{4540C354-0667-4189-B112-B3A998968318}" type="presOf" srcId="{90336489-9E4E-40A2-B164-4A3825B7F60E}" destId="{219E0A97-EECF-4CD9-BCEA-956EA9E35C36}" srcOrd="0" destOrd="0" presId="urn:microsoft.com/office/officeart/2005/8/layout/default"/>
    <dgm:cxn modelId="{111C8256-38D2-4D13-A9B7-0EDDA91ACC70}" srcId="{D471E990-A2C9-4111-9CCE-4AFEB1B0EEFE}" destId="{537C91FD-8378-4CFF-AD55-284795284326}" srcOrd="2" destOrd="0" parTransId="{E4021008-5A6D-44C8-9EE1-CAB9865DCF46}" sibTransId="{7292F467-B152-4778-A3D2-ACF378847A14}"/>
    <dgm:cxn modelId="{C5CB5684-1D2E-4B58-8E96-6E612D385867}" srcId="{D471E990-A2C9-4111-9CCE-4AFEB1B0EEFE}" destId="{1768F7F7-627A-45DB-A0FA-D767B199CA6D}" srcOrd="4" destOrd="0" parTransId="{6708B28B-4E18-4219-850D-7BBF4706EA82}" sibTransId="{D43D16F2-E1B1-45E8-B2E0-61B26B031109}"/>
    <dgm:cxn modelId="{6106A898-82C7-4700-8825-09395D5C9F84}" type="presOf" srcId="{AF9944E1-1D09-445E-86DF-19C4AE7672D1}" destId="{3B66C04A-3886-480D-A17A-329D858A3249}" srcOrd="0" destOrd="0" presId="urn:microsoft.com/office/officeart/2005/8/layout/default"/>
    <dgm:cxn modelId="{FD9CDFD1-5B7C-4950-B700-24AEB92F2D91}" type="presOf" srcId="{1768F7F7-627A-45DB-A0FA-D767B199CA6D}" destId="{82C9F2EA-46E4-4A8F-A071-D974F2532558}" srcOrd="0" destOrd="0" presId="urn:microsoft.com/office/officeart/2005/8/layout/default"/>
    <dgm:cxn modelId="{B190E2E3-5589-430B-9A22-5999022A4F33}" type="presOf" srcId="{537C91FD-8378-4CFF-AD55-284795284326}" destId="{A7C8AF2A-0AFF-4267-B6B9-1F02DBF506AC}" srcOrd="0" destOrd="0" presId="urn:microsoft.com/office/officeart/2005/8/layout/default"/>
    <dgm:cxn modelId="{9379DAF1-86DA-40F1-BE46-5908398CBF6F}" type="presOf" srcId="{7E7C7816-4196-460A-B744-6F336AA768D2}" destId="{49327852-3BB2-4947-A222-45CFA0350487}" srcOrd="0" destOrd="0" presId="urn:microsoft.com/office/officeart/2005/8/layout/default"/>
    <dgm:cxn modelId="{F5A560FB-9C95-478C-9BC9-485535609793}" srcId="{D471E990-A2C9-4111-9CCE-4AFEB1B0EEFE}" destId="{7E7C7816-4196-460A-B744-6F336AA768D2}" srcOrd="1" destOrd="0" parTransId="{D37C6EC5-BB6A-4952-AD5B-5B7D6D291991}" sibTransId="{DAD8034B-05AF-4553-8D2D-D0ED34CC2FC3}"/>
    <dgm:cxn modelId="{EE4690CE-BF55-4589-A66F-9F5AA0C4ADAA}" type="presParOf" srcId="{7D1D63C4-20D6-4805-B969-9CA93431860A}" destId="{3B66C04A-3886-480D-A17A-329D858A3249}" srcOrd="0" destOrd="0" presId="urn:microsoft.com/office/officeart/2005/8/layout/default"/>
    <dgm:cxn modelId="{D26D221A-E216-4287-95BB-0C274E26B02C}" type="presParOf" srcId="{7D1D63C4-20D6-4805-B969-9CA93431860A}" destId="{4048CD9E-42B1-40D1-94D6-F24454441FB4}" srcOrd="1" destOrd="0" presId="urn:microsoft.com/office/officeart/2005/8/layout/default"/>
    <dgm:cxn modelId="{D62D940D-D1BD-4C98-92BA-3BC9CF5F60C5}" type="presParOf" srcId="{7D1D63C4-20D6-4805-B969-9CA93431860A}" destId="{49327852-3BB2-4947-A222-45CFA0350487}" srcOrd="2" destOrd="0" presId="urn:microsoft.com/office/officeart/2005/8/layout/default"/>
    <dgm:cxn modelId="{9F695DED-D7AC-4633-97FC-7BB2C43C9622}" type="presParOf" srcId="{7D1D63C4-20D6-4805-B969-9CA93431860A}" destId="{FFAF1D9A-7296-4A74-8855-70A40F10568D}" srcOrd="3" destOrd="0" presId="urn:microsoft.com/office/officeart/2005/8/layout/default"/>
    <dgm:cxn modelId="{01DDC48F-FE02-4DF9-AEB6-48CABCBBC805}" type="presParOf" srcId="{7D1D63C4-20D6-4805-B969-9CA93431860A}" destId="{A7C8AF2A-0AFF-4267-B6B9-1F02DBF506AC}" srcOrd="4" destOrd="0" presId="urn:microsoft.com/office/officeart/2005/8/layout/default"/>
    <dgm:cxn modelId="{56E1A4BE-3DA3-4C25-97B4-AF6EBAAF4BE2}" type="presParOf" srcId="{7D1D63C4-20D6-4805-B969-9CA93431860A}" destId="{E5604823-7B1F-45AA-8D7F-2D9E0164AF04}" srcOrd="5" destOrd="0" presId="urn:microsoft.com/office/officeart/2005/8/layout/default"/>
    <dgm:cxn modelId="{8BF64960-2784-486B-B62F-C1EBA6573E50}" type="presParOf" srcId="{7D1D63C4-20D6-4805-B969-9CA93431860A}" destId="{219E0A97-EECF-4CD9-BCEA-956EA9E35C36}" srcOrd="6" destOrd="0" presId="urn:microsoft.com/office/officeart/2005/8/layout/default"/>
    <dgm:cxn modelId="{2D190979-1632-45BC-A8F6-C012363B8738}" type="presParOf" srcId="{7D1D63C4-20D6-4805-B969-9CA93431860A}" destId="{4E794C95-9D23-4DE1-8774-0A6045964F99}" srcOrd="7" destOrd="0" presId="urn:microsoft.com/office/officeart/2005/8/layout/default"/>
    <dgm:cxn modelId="{432DB562-C2A0-4AA7-9DA5-9A6FAD63709F}" type="presParOf" srcId="{7D1D63C4-20D6-4805-B969-9CA93431860A}" destId="{82C9F2EA-46E4-4A8F-A071-D974F253255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31BCDDB-AD67-47AA-B73A-CAE6678168E7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7913480-3D5A-4B98-86E2-ADE623AA0851}">
      <dgm:prSet/>
      <dgm:spPr/>
      <dgm:t>
        <a:bodyPr/>
        <a:lstStyle/>
        <a:p>
          <a:r>
            <a:rPr lang="nl-NL" dirty="0"/>
            <a:t>Ook dit telt:</a:t>
          </a:r>
          <a:endParaRPr lang="en-US" dirty="0"/>
        </a:p>
      </dgm:t>
    </dgm:pt>
    <dgm:pt modelId="{BF7B3E8F-3BB4-4C1F-80A5-6BE697194FAB}" type="parTrans" cxnId="{AA976AED-C115-4B2F-B5DA-8800660E5B66}">
      <dgm:prSet/>
      <dgm:spPr/>
      <dgm:t>
        <a:bodyPr/>
        <a:lstStyle/>
        <a:p>
          <a:endParaRPr lang="en-US"/>
        </a:p>
      </dgm:t>
    </dgm:pt>
    <dgm:pt modelId="{65931A45-BE91-429C-9636-6D6B13C35469}" type="sibTrans" cxnId="{AA976AED-C115-4B2F-B5DA-8800660E5B66}">
      <dgm:prSet/>
      <dgm:spPr/>
      <dgm:t>
        <a:bodyPr/>
        <a:lstStyle/>
        <a:p>
          <a:endParaRPr lang="en-US"/>
        </a:p>
      </dgm:t>
    </dgm:pt>
    <dgm:pt modelId="{E4686D08-D609-418D-A8FA-B2A4EFA0A8BD}">
      <dgm:prSet/>
      <dgm:spPr/>
      <dgm:t>
        <a:bodyPr/>
        <a:lstStyle/>
        <a:p>
          <a:r>
            <a:rPr lang="nl-NL" dirty="0"/>
            <a:t>Afstemming aan het bed</a:t>
          </a:r>
          <a:endParaRPr lang="en-US" dirty="0"/>
        </a:p>
      </dgm:t>
    </dgm:pt>
    <dgm:pt modelId="{A484E9D6-4822-430A-B99C-DF6B98BCF7F1}" type="parTrans" cxnId="{99BD1450-CD0F-4397-9181-EAAE5D40ED9B}">
      <dgm:prSet/>
      <dgm:spPr/>
      <dgm:t>
        <a:bodyPr/>
        <a:lstStyle/>
        <a:p>
          <a:endParaRPr lang="en-US"/>
        </a:p>
      </dgm:t>
    </dgm:pt>
    <dgm:pt modelId="{5A39426A-124C-4203-A8ED-CE63486F91A5}" type="sibTrans" cxnId="{99BD1450-CD0F-4397-9181-EAAE5D40ED9B}">
      <dgm:prSet/>
      <dgm:spPr/>
      <dgm:t>
        <a:bodyPr/>
        <a:lstStyle/>
        <a:p>
          <a:endParaRPr lang="en-US"/>
        </a:p>
      </dgm:t>
    </dgm:pt>
    <dgm:pt modelId="{82B1CFE2-7C5F-4A94-AB69-08ACACA39EFC}">
      <dgm:prSet/>
      <dgm:spPr/>
      <dgm:t>
        <a:bodyPr/>
        <a:lstStyle/>
        <a:p>
          <a:r>
            <a:rPr lang="nl-NL" dirty="0"/>
            <a:t>Korte babbel in de gang</a:t>
          </a:r>
          <a:endParaRPr lang="en-US" dirty="0"/>
        </a:p>
      </dgm:t>
    </dgm:pt>
    <dgm:pt modelId="{DB8E5D5E-AAD8-480F-9ED7-E0DABA98EB21}" type="parTrans" cxnId="{6A804B25-17DC-43A5-A5B1-E85F5B0812A1}">
      <dgm:prSet/>
      <dgm:spPr/>
      <dgm:t>
        <a:bodyPr/>
        <a:lstStyle/>
        <a:p>
          <a:endParaRPr lang="en-US"/>
        </a:p>
      </dgm:t>
    </dgm:pt>
    <dgm:pt modelId="{1369077C-92A6-43CA-B8E2-4B9699D2DEA5}" type="sibTrans" cxnId="{6A804B25-17DC-43A5-A5B1-E85F5B0812A1}">
      <dgm:prSet/>
      <dgm:spPr/>
      <dgm:t>
        <a:bodyPr/>
        <a:lstStyle/>
        <a:p>
          <a:endParaRPr lang="en-US"/>
        </a:p>
      </dgm:t>
    </dgm:pt>
    <dgm:pt modelId="{D07FEC3B-1E72-4164-BB7F-8A2FAB761A3F}">
      <dgm:prSet/>
      <dgm:spPr/>
      <dgm:t>
        <a:bodyPr/>
        <a:lstStyle/>
        <a:p>
          <a:r>
            <a:rPr lang="nl-NL" dirty="0"/>
            <a:t>Telefonisch overleg</a:t>
          </a:r>
          <a:endParaRPr lang="en-US" dirty="0"/>
        </a:p>
      </dgm:t>
    </dgm:pt>
    <dgm:pt modelId="{1FD1FC81-B9B8-4B40-943A-8D6AAF6C3A1B}" type="parTrans" cxnId="{24EC1622-B878-4F0F-97E0-8F93E4EC6C39}">
      <dgm:prSet/>
      <dgm:spPr/>
      <dgm:t>
        <a:bodyPr/>
        <a:lstStyle/>
        <a:p>
          <a:endParaRPr lang="en-US"/>
        </a:p>
      </dgm:t>
    </dgm:pt>
    <dgm:pt modelId="{EAE91C18-9488-492C-A118-9B6331FC0883}" type="sibTrans" cxnId="{24EC1622-B878-4F0F-97E0-8F93E4EC6C39}">
      <dgm:prSet/>
      <dgm:spPr/>
      <dgm:t>
        <a:bodyPr/>
        <a:lstStyle/>
        <a:p>
          <a:endParaRPr lang="en-US"/>
        </a:p>
      </dgm:t>
    </dgm:pt>
    <dgm:pt modelId="{AE175F88-10F2-4371-BFEC-6A9EE9C09D29}">
      <dgm:prSet/>
      <dgm:spPr/>
      <dgm:t>
        <a:bodyPr/>
        <a:lstStyle/>
        <a:p>
          <a:r>
            <a:rPr lang="nl-NL" dirty="0"/>
            <a:t>Gerichte dossiernotitie</a:t>
          </a:r>
          <a:endParaRPr lang="en-US" dirty="0"/>
        </a:p>
      </dgm:t>
    </dgm:pt>
    <dgm:pt modelId="{B236D62B-9FA4-46F9-8004-8F9755103D8C}" type="parTrans" cxnId="{B7089699-5D34-4550-B9DE-0940EE75AA77}">
      <dgm:prSet/>
      <dgm:spPr/>
      <dgm:t>
        <a:bodyPr/>
        <a:lstStyle/>
        <a:p>
          <a:endParaRPr lang="en-US"/>
        </a:p>
      </dgm:t>
    </dgm:pt>
    <dgm:pt modelId="{2DC8750D-7325-49B6-9FCD-F4DECC07E4B5}" type="sibTrans" cxnId="{B7089699-5D34-4550-B9DE-0940EE75AA77}">
      <dgm:prSet/>
      <dgm:spPr/>
      <dgm:t>
        <a:bodyPr/>
        <a:lstStyle/>
        <a:p>
          <a:endParaRPr lang="en-US"/>
        </a:p>
      </dgm:t>
    </dgm:pt>
    <dgm:pt modelId="{BC3E0DA4-2DC7-4129-9276-9D7CABBFE2B0}">
      <dgm:prSet/>
      <dgm:spPr/>
      <dgm:t>
        <a:bodyPr/>
        <a:lstStyle/>
        <a:p>
          <a:r>
            <a:rPr lang="nl-NL"/>
            <a:t>→ Kleine momenten maken vaak het verschil</a:t>
          </a:r>
          <a:endParaRPr lang="en-US"/>
        </a:p>
      </dgm:t>
    </dgm:pt>
    <dgm:pt modelId="{B8ED5D97-8CCC-47BD-9ADF-F73CD47F28B1}" type="parTrans" cxnId="{0BAA552F-A71E-47AA-9473-AD7DD2363ABA}">
      <dgm:prSet/>
      <dgm:spPr/>
      <dgm:t>
        <a:bodyPr/>
        <a:lstStyle/>
        <a:p>
          <a:endParaRPr lang="en-US"/>
        </a:p>
      </dgm:t>
    </dgm:pt>
    <dgm:pt modelId="{C21CC27B-A4B4-42AA-B125-C70D318A89BD}" type="sibTrans" cxnId="{0BAA552F-A71E-47AA-9473-AD7DD2363ABA}">
      <dgm:prSet/>
      <dgm:spPr/>
      <dgm:t>
        <a:bodyPr/>
        <a:lstStyle/>
        <a:p>
          <a:endParaRPr lang="en-US"/>
        </a:p>
      </dgm:t>
    </dgm:pt>
    <dgm:pt modelId="{42FA80D8-F4E7-49A9-A5BD-9EFD9B175AE3}" type="pres">
      <dgm:prSet presAssocID="{231BCDDB-AD67-47AA-B73A-CAE6678168E7}" presName="linear" presStyleCnt="0">
        <dgm:presLayoutVars>
          <dgm:dir/>
          <dgm:animLvl val="lvl"/>
          <dgm:resizeHandles val="exact"/>
        </dgm:presLayoutVars>
      </dgm:prSet>
      <dgm:spPr/>
    </dgm:pt>
    <dgm:pt modelId="{2E767459-AF7C-4491-82B0-FB725AC7927D}" type="pres">
      <dgm:prSet presAssocID="{17913480-3D5A-4B98-86E2-ADE623AA0851}" presName="parentLin" presStyleCnt="0"/>
      <dgm:spPr/>
    </dgm:pt>
    <dgm:pt modelId="{D030E67B-69B2-4488-A0D4-A7E712A7C172}" type="pres">
      <dgm:prSet presAssocID="{17913480-3D5A-4B98-86E2-ADE623AA0851}" presName="parentLeftMargin" presStyleLbl="node1" presStyleIdx="0" presStyleCnt="2"/>
      <dgm:spPr/>
    </dgm:pt>
    <dgm:pt modelId="{B88E68C3-6420-4541-9946-5D577DB8FC73}" type="pres">
      <dgm:prSet presAssocID="{17913480-3D5A-4B98-86E2-ADE623AA085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C64E763-549B-4DE4-9C88-5F96D13AC66F}" type="pres">
      <dgm:prSet presAssocID="{17913480-3D5A-4B98-86E2-ADE623AA0851}" presName="negativeSpace" presStyleCnt="0"/>
      <dgm:spPr/>
    </dgm:pt>
    <dgm:pt modelId="{A2FCCA3A-ADFA-4091-AB56-76C1A4FE05CF}" type="pres">
      <dgm:prSet presAssocID="{17913480-3D5A-4B98-86E2-ADE623AA0851}" presName="childText" presStyleLbl="conFgAcc1" presStyleIdx="0" presStyleCnt="2">
        <dgm:presLayoutVars>
          <dgm:bulletEnabled val="1"/>
        </dgm:presLayoutVars>
      </dgm:prSet>
      <dgm:spPr/>
    </dgm:pt>
    <dgm:pt modelId="{FFA12F75-9476-42EE-A58A-BA7C308620AE}" type="pres">
      <dgm:prSet presAssocID="{65931A45-BE91-429C-9636-6D6B13C35469}" presName="spaceBetweenRectangles" presStyleCnt="0"/>
      <dgm:spPr/>
    </dgm:pt>
    <dgm:pt modelId="{A6AACB1E-470D-4175-8A70-B0CD39EB586E}" type="pres">
      <dgm:prSet presAssocID="{BC3E0DA4-2DC7-4129-9276-9D7CABBFE2B0}" presName="parentLin" presStyleCnt="0"/>
      <dgm:spPr/>
    </dgm:pt>
    <dgm:pt modelId="{7CC7B976-E0BF-4E9C-86C1-F1F18B0D5163}" type="pres">
      <dgm:prSet presAssocID="{BC3E0DA4-2DC7-4129-9276-9D7CABBFE2B0}" presName="parentLeftMargin" presStyleLbl="node1" presStyleIdx="0" presStyleCnt="2"/>
      <dgm:spPr/>
    </dgm:pt>
    <dgm:pt modelId="{F2E4740C-0E8B-45E4-9794-CC0D7606DE30}" type="pres">
      <dgm:prSet presAssocID="{BC3E0DA4-2DC7-4129-9276-9D7CABBFE2B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6D362FF-D153-4D1A-B463-9E129A1B4726}" type="pres">
      <dgm:prSet presAssocID="{BC3E0DA4-2DC7-4129-9276-9D7CABBFE2B0}" presName="negativeSpace" presStyleCnt="0"/>
      <dgm:spPr/>
    </dgm:pt>
    <dgm:pt modelId="{EEE3A183-5492-4DD4-B9F8-D81B601E6594}" type="pres">
      <dgm:prSet presAssocID="{BC3E0DA4-2DC7-4129-9276-9D7CABBFE2B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24DB61E-BE35-4BBF-AEE9-79D0968A1170}" type="presOf" srcId="{BC3E0DA4-2DC7-4129-9276-9D7CABBFE2B0}" destId="{7CC7B976-E0BF-4E9C-86C1-F1F18B0D5163}" srcOrd="0" destOrd="0" presId="urn:microsoft.com/office/officeart/2005/8/layout/list1"/>
    <dgm:cxn modelId="{24EC1622-B878-4F0F-97E0-8F93E4EC6C39}" srcId="{17913480-3D5A-4B98-86E2-ADE623AA0851}" destId="{D07FEC3B-1E72-4164-BB7F-8A2FAB761A3F}" srcOrd="2" destOrd="0" parTransId="{1FD1FC81-B9B8-4B40-943A-8D6AAF6C3A1B}" sibTransId="{EAE91C18-9488-492C-A118-9B6331FC0883}"/>
    <dgm:cxn modelId="{6A804B25-17DC-43A5-A5B1-E85F5B0812A1}" srcId="{17913480-3D5A-4B98-86E2-ADE623AA0851}" destId="{82B1CFE2-7C5F-4A94-AB69-08ACACA39EFC}" srcOrd="1" destOrd="0" parTransId="{DB8E5D5E-AAD8-480F-9ED7-E0DABA98EB21}" sibTransId="{1369077C-92A6-43CA-B8E2-4B9699D2DEA5}"/>
    <dgm:cxn modelId="{FAC05E2D-A402-4585-9ADA-24BDCED2DB42}" type="presOf" srcId="{D07FEC3B-1E72-4164-BB7F-8A2FAB761A3F}" destId="{A2FCCA3A-ADFA-4091-AB56-76C1A4FE05CF}" srcOrd="0" destOrd="2" presId="urn:microsoft.com/office/officeart/2005/8/layout/list1"/>
    <dgm:cxn modelId="{0BAA552F-A71E-47AA-9473-AD7DD2363ABA}" srcId="{231BCDDB-AD67-47AA-B73A-CAE6678168E7}" destId="{BC3E0DA4-2DC7-4129-9276-9D7CABBFE2B0}" srcOrd="1" destOrd="0" parTransId="{B8ED5D97-8CCC-47BD-9ADF-F73CD47F28B1}" sibTransId="{C21CC27B-A4B4-42AA-B125-C70D318A89BD}"/>
    <dgm:cxn modelId="{D7CD103D-E077-4EC7-A243-49CB39A9CE2F}" type="presOf" srcId="{BC3E0DA4-2DC7-4129-9276-9D7CABBFE2B0}" destId="{F2E4740C-0E8B-45E4-9794-CC0D7606DE30}" srcOrd="1" destOrd="0" presId="urn:microsoft.com/office/officeart/2005/8/layout/list1"/>
    <dgm:cxn modelId="{5358D244-836B-4E52-8ECD-AFF752DF77BD}" type="presOf" srcId="{17913480-3D5A-4B98-86E2-ADE623AA0851}" destId="{D030E67B-69B2-4488-A0D4-A7E712A7C172}" srcOrd="0" destOrd="0" presId="urn:microsoft.com/office/officeart/2005/8/layout/list1"/>
    <dgm:cxn modelId="{99BD1450-CD0F-4397-9181-EAAE5D40ED9B}" srcId="{17913480-3D5A-4B98-86E2-ADE623AA0851}" destId="{E4686D08-D609-418D-A8FA-B2A4EFA0A8BD}" srcOrd="0" destOrd="0" parTransId="{A484E9D6-4822-430A-B99C-DF6B98BCF7F1}" sibTransId="{5A39426A-124C-4203-A8ED-CE63486F91A5}"/>
    <dgm:cxn modelId="{BED3BD78-6779-4A7C-B77B-683A7D7D868F}" type="presOf" srcId="{17913480-3D5A-4B98-86E2-ADE623AA0851}" destId="{B88E68C3-6420-4541-9946-5D577DB8FC73}" srcOrd="1" destOrd="0" presId="urn:microsoft.com/office/officeart/2005/8/layout/list1"/>
    <dgm:cxn modelId="{3252C88D-CDCC-49CA-8F9E-2E5BB52EC4A9}" type="presOf" srcId="{E4686D08-D609-418D-A8FA-B2A4EFA0A8BD}" destId="{A2FCCA3A-ADFA-4091-AB56-76C1A4FE05CF}" srcOrd="0" destOrd="0" presId="urn:microsoft.com/office/officeart/2005/8/layout/list1"/>
    <dgm:cxn modelId="{B7089699-5D34-4550-B9DE-0940EE75AA77}" srcId="{17913480-3D5A-4B98-86E2-ADE623AA0851}" destId="{AE175F88-10F2-4371-BFEC-6A9EE9C09D29}" srcOrd="3" destOrd="0" parTransId="{B236D62B-9FA4-46F9-8004-8F9755103D8C}" sibTransId="{2DC8750D-7325-49B6-9FCD-F4DECC07E4B5}"/>
    <dgm:cxn modelId="{9BB234B2-08D8-4D48-9D64-85AD5990045F}" type="presOf" srcId="{AE175F88-10F2-4371-BFEC-6A9EE9C09D29}" destId="{A2FCCA3A-ADFA-4091-AB56-76C1A4FE05CF}" srcOrd="0" destOrd="3" presId="urn:microsoft.com/office/officeart/2005/8/layout/list1"/>
    <dgm:cxn modelId="{F4D1A8C6-1ED1-42CD-B2C0-98C6FE1982D8}" type="presOf" srcId="{82B1CFE2-7C5F-4A94-AB69-08ACACA39EFC}" destId="{A2FCCA3A-ADFA-4091-AB56-76C1A4FE05CF}" srcOrd="0" destOrd="1" presId="urn:microsoft.com/office/officeart/2005/8/layout/list1"/>
    <dgm:cxn modelId="{41CE3DE9-DAF1-4356-9617-3EA1BE93EB32}" type="presOf" srcId="{231BCDDB-AD67-47AA-B73A-CAE6678168E7}" destId="{42FA80D8-F4E7-49A9-A5BD-9EFD9B175AE3}" srcOrd="0" destOrd="0" presId="urn:microsoft.com/office/officeart/2005/8/layout/list1"/>
    <dgm:cxn modelId="{AA976AED-C115-4B2F-B5DA-8800660E5B66}" srcId="{231BCDDB-AD67-47AA-B73A-CAE6678168E7}" destId="{17913480-3D5A-4B98-86E2-ADE623AA0851}" srcOrd="0" destOrd="0" parTransId="{BF7B3E8F-3BB4-4C1F-80A5-6BE697194FAB}" sibTransId="{65931A45-BE91-429C-9636-6D6B13C35469}"/>
    <dgm:cxn modelId="{9F6D9437-A1FF-4890-BC9F-D46DB3A53B25}" type="presParOf" srcId="{42FA80D8-F4E7-49A9-A5BD-9EFD9B175AE3}" destId="{2E767459-AF7C-4491-82B0-FB725AC7927D}" srcOrd="0" destOrd="0" presId="urn:microsoft.com/office/officeart/2005/8/layout/list1"/>
    <dgm:cxn modelId="{9A39E6C2-827C-43C7-9637-366ECB66C62B}" type="presParOf" srcId="{2E767459-AF7C-4491-82B0-FB725AC7927D}" destId="{D030E67B-69B2-4488-A0D4-A7E712A7C172}" srcOrd="0" destOrd="0" presId="urn:microsoft.com/office/officeart/2005/8/layout/list1"/>
    <dgm:cxn modelId="{E7AC6C10-BBE7-45F7-84D3-CBE636ECECEA}" type="presParOf" srcId="{2E767459-AF7C-4491-82B0-FB725AC7927D}" destId="{B88E68C3-6420-4541-9946-5D577DB8FC73}" srcOrd="1" destOrd="0" presId="urn:microsoft.com/office/officeart/2005/8/layout/list1"/>
    <dgm:cxn modelId="{A3E107E1-87C2-4219-B0A3-9C03846CC951}" type="presParOf" srcId="{42FA80D8-F4E7-49A9-A5BD-9EFD9B175AE3}" destId="{2C64E763-549B-4DE4-9C88-5F96D13AC66F}" srcOrd="1" destOrd="0" presId="urn:microsoft.com/office/officeart/2005/8/layout/list1"/>
    <dgm:cxn modelId="{73040D16-69F8-4919-B9AC-FA61CB34FB8A}" type="presParOf" srcId="{42FA80D8-F4E7-49A9-A5BD-9EFD9B175AE3}" destId="{A2FCCA3A-ADFA-4091-AB56-76C1A4FE05CF}" srcOrd="2" destOrd="0" presId="urn:microsoft.com/office/officeart/2005/8/layout/list1"/>
    <dgm:cxn modelId="{0A5F7875-E759-46FA-942A-A444B5235D73}" type="presParOf" srcId="{42FA80D8-F4E7-49A9-A5BD-9EFD9B175AE3}" destId="{FFA12F75-9476-42EE-A58A-BA7C308620AE}" srcOrd="3" destOrd="0" presId="urn:microsoft.com/office/officeart/2005/8/layout/list1"/>
    <dgm:cxn modelId="{B292E801-BE50-4FBC-A57D-6F71FDB9D930}" type="presParOf" srcId="{42FA80D8-F4E7-49A9-A5BD-9EFD9B175AE3}" destId="{A6AACB1E-470D-4175-8A70-B0CD39EB586E}" srcOrd="4" destOrd="0" presId="urn:microsoft.com/office/officeart/2005/8/layout/list1"/>
    <dgm:cxn modelId="{9152F92A-C254-4C6E-828F-252FAD5940B7}" type="presParOf" srcId="{A6AACB1E-470D-4175-8A70-B0CD39EB586E}" destId="{7CC7B976-E0BF-4E9C-86C1-F1F18B0D5163}" srcOrd="0" destOrd="0" presId="urn:microsoft.com/office/officeart/2005/8/layout/list1"/>
    <dgm:cxn modelId="{C2031EF1-A982-49BA-ABE6-B83631C76853}" type="presParOf" srcId="{A6AACB1E-470D-4175-8A70-B0CD39EB586E}" destId="{F2E4740C-0E8B-45E4-9794-CC0D7606DE30}" srcOrd="1" destOrd="0" presId="urn:microsoft.com/office/officeart/2005/8/layout/list1"/>
    <dgm:cxn modelId="{4BE1BE50-043B-47B3-A52A-B6296A2562F2}" type="presParOf" srcId="{42FA80D8-F4E7-49A9-A5BD-9EFD9B175AE3}" destId="{46D362FF-D153-4D1A-B463-9E129A1B4726}" srcOrd="5" destOrd="0" presId="urn:microsoft.com/office/officeart/2005/8/layout/list1"/>
    <dgm:cxn modelId="{7AD83E1A-2BEB-4E37-AADA-728E9B6E83FF}" type="presParOf" srcId="{42FA80D8-F4E7-49A9-A5BD-9EFD9B175AE3}" destId="{EEE3A183-5492-4DD4-B9F8-D81B601E659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3B851F-7CF3-419C-991F-AD156C160594}">
      <dsp:nvSpPr>
        <dsp:cNvPr id="0" name=""/>
        <dsp:cNvSpPr/>
      </dsp:nvSpPr>
      <dsp:spPr>
        <a:xfrm>
          <a:off x="562927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708409-D533-407E-8A4C-41B574DEC4E6}">
      <dsp:nvSpPr>
        <dsp:cNvPr id="0" name=""/>
        <dsp:cNvSpPr/>
      </dsp:nvSpPr>
      <dsp:spPr>
        <a:xfrm>
          <a:off x="87109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5455E3-9765-47D7-B478-793EE51CC04D}">
      <dsp:nvSpPr>
        <dsp:cNvPr id="0" name=""/>
        <dsp:cNvSpPr/>
      </dsp:nvSpPr>
      <dsp:spPr>
        <a:xfrm>
          <a:off x="10068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500" kern="1200"/>
            <a:t>PowerPoint als intro tot het onderwerp</a:t>
          </a:r>
          <a:endParaRPr lang="en-US" sz="1500" kern="1200"/>
        </a:p>
      </dsp:txBody>
      <dsp:txXfrm>
        <a:off x="100682" y="2684598"/>
        <a:ext cx="2370489" cy="720000"/>
      </dsp:txXfrm>
    </dsp:sp>
    <dsp:sp modelId="{BDB253A8-484A-416A-AA6F-5DC2267609D6}">
      <dsp:nvSpPr>
        <dsp:cNvPr id="0" name=""/>
        <dsp:cNvSpPr/>
      </dsp:nvSpPr>
      <dsp:spPr>
        <a:xfrm>
          <a:off x="3348252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BDF8DE-0C66-4258-8443-D9FA9870F6B8}">
      <dsp:nvSpPr>
        <dsp:cNvPr id="0" name=""/>
        <dsp:cNvSpPr/>
      </dsp:nvSpPr>
      <dsp:spPr>
        <a:xfrm>
          <a:off x="365641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B9AB3-DC84-4933-8BF0-CE46B24E51FA}">
      <dsp:nvSpPr>
        <dsp:cNvPr id="0" name=""/>
        <dsp:cNvSpPr/>
      </dsp:nvSpPr>
      <dsp:spPr>
        <a:xfrm>
          <a:off x="288600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500" kern="1200"/>
            <a:t>Overleg primeert</a:t>
          </a:r>
          <a:endParaRPr lang="en-US" sz="1500" kern="1200"/>
        </a:p>
      </dsp:txBody>
      <dsp:txXfrm>
        <a:off x="2886007" y="2684598"/>
        <a:ext cx="2370489" cy="720000"/>
      </dsp:txXfrm>
    </dsp:sp>
    <dsp:sp modelId="{4D80B013-3229-4C42-86A9-4432C4EE7DB3}">
      <dsp:nvSpPr>
        <dsp:cNvPr id="0" name=""/>
        <dsp:cNvSpPr/>
      </dsp:nvSpPr>
      <dsp:spPr>
        <a:xfrm>
          <a:off x="6133577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D01B0-C0EA-462E-A356-593C4654FFAA}">
      <dsp:nvSpPr>
        <dsp:cNvPr id="0" name=""/>
        <dsp:cNvSpPr/>
      </dsp:nvSpPr>
      <dsp:spPr>
        <a:xfrm>
          <a:off x="6441741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E04D62-B435-4D6B-81D0-FB545F82F565}">
      <dsp:nvSpPr>
        <dsp:cNvPr id="0" name=""/>
        <dsp:cNvSpPr/>
      </dsp:nvSpPr>
      <dsp:spPr>
        <a:xfrm>
          <a:off x="5671332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500" kern="1200"/>
            <a:t>Leren van elkaar</a:t>
          </a:r>
          <a:endParaRPr lang="en-US" sz="1500" kern="1200"/>
        </a:p>
      </dsp:txBody>
      <dsp:txXfrm>
        <a:off x="5671332" y="2684598"/>
        <a:ext cx="2370489" cy="720000"/>
      </dsp:txXfrm>
    </dsp:sp>
    <dsp:sp modelId="{6783B7ED-16E8-427C-AB06-C1BECF8FDFFB}">
      <dsp:nvSpPr>
        <dsp:cNvPr id="0" name=""/>
        <dsp:cNvSpPr/>
      </dsp:nvSpPr>
      <dsp:spPr>
        <a:xfrm>
          <a:off x="8918902" y="788206"/>
          <a:ext cx="1445998" cy="1445998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BEC84-CCEE-440C-B430-38282572C006}">
      <dsp:nvSpPr>
        <dsp:cNvPr id="0" name=""/>
        <dsp:cNvSpPr/>
      </dsp:nvSpPr>
      <dsp:spPr>
        <a:xfrm>
          <a:off x="9227066" y="1096370"/>
          <a:ext cx="829671" cy="8296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218E06-A462-4806-869C-DEC83E97BA71}">
      <dsp:nvSpPr>
        <dsp:cNvPr id="0" name=""/>
        <dsp:cNvSpPr/>
      </dsp:nvSpPr>
      <dsp:spPr>
        <a:xfrm>
          <a:off x="8456657" y="2684598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nl-BE" sz="1500" kern="1200"/>
            <a:t>Uitwisselen van ervaring en kennis is cruciaal</a:t>
          </a:r>
          <a:endParaRPr lang="en-US" sz="1500" kern="1200"/>
        </a:p>
      </dsp:txBody>
      <dsp:txXfrm>
        <a:off x="8456657" y="2684598"/>
        <a:ext cx="2370489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CBA49-0094-475A-B443-5A524F87E354}">
      <dsp:nvSpPr>
        <dsp:cNvPr id="0" name=""/>
        <dsp:cNvSpPr/>
      </dsp:nvSpPr>
      <dsp:spPr>
        <a:xfrm>
          <a:off x="282221" y="368029"/>
          <a:ext cx="1371985" cy="13719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0D87CE-E490-4239-823B-D2576C7ADFA5}">
      <dsp:nvSpPr>
        <dsp:cNvPr id="0" name=""/>
        <dsp:cNvSpPr/>
      </dsp:nvSpPr>
      <dsp:spPr>
        <a:xfrm>
          <a:off x="570337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92D688-25C5-421D-9782-98C6D6B3826C}">
      <dsp:nvSpPr>
        <dsp:cNvPr id="0" name=""/>
        <dsp:cNvSpPr/>
      </dsp:nvSpPr>
      <dsp:spPr>
        <a:xfrm>
          <a:off x="1948202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In instellingen werk je altijd in team</a:t>
          </a:r>
          <a:endParaRPr lang="en-US" sz="2200" kern="1200"/>
        </a:p>
      </dsp:txBody>
      <dsp:txXfrm>
        <a:off x="1948202" y="368029"/>
        <a:ext cx="3233964" cy="1371985"/>
      </dsp:txXfrm>
    </dsp:sp>
    <dsp:sp modelId="{14E1617E-1504-499F-85FB-80506E72FB44}">
      <dsp:nvSpPr>
        <dsp:cNvPr id="0" name=""/>
        <dsp:cNvSpPr/>
      </dsp:nvSpPr>
      <dsp:spPr>
        <a:xfrm>
          <a:off x="5745661" y="368029"/>
          <a:ext cx="1371985" cy="137198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A616B-8250-44E5-BA88-43CEA2FE5BC8}">
      <dsp:nvSpPr>
        <dsp:cNvPr id="0" name=""/>
        <dsp:cNvSpPr/>
      </dsp:nvSpPr>
      <dsp:spPr>
        <a:xfrm>
          <a:off x="6033778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7F3769-8FB6-4741-8C7E-7C07DF581079}">
      <dsp:nvSpPr>
        <dsp:cNvPr id="0" name=""/>
        <dsp:cNvSpPr/>
      </dsp:nvSpPr>
      <dsp:spPr>
        <a:xfrm>
          <a:off x="7411643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Dagelijks contact met meerdere disciplines</a:t>
          </a:r>
          <a:endParaRPr lang="en-US" sz="2200" kern="1200"/>
        </a:p>
      </dsp:txBody>
      <dsp:txXfrm>
        <a:off x="7411643" y="368029"/>
        <a:ext cx="3233964" cy="1371985"/>
      </dsp:txXfrm>
    </dsp:sp>
    <dsp:sp modelId="{4FD1621D-F044-4024-B0BF-14518C50C66E}">
      <dsp:nvSpPr>
        <dsp:cNvPr id="0" name=""/>
        <dsp:cNvSpPr/>
      </dsp:nvSpPr>
      <dsp:spPr>
        <a:xfrm>
          <a:off x="282221" y="2452790"/>
          <a:ext cx="1371985" cy="137198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63E97-7625-4A2E-BE0C-5050ED6E2D64}">
      <dsp:nvSpPr>
        <dsp:cNvPr id="0" name=""/>
        <dsp:cNvSpPr/>
      </dsp:nvSpPr>
      <dsp:spPr>
        <a:xfrm>
          <a:off x="570337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3394B-237B-434B-AA39-236869970E4F}">
      <dsp:nvSpPr>
        <dsp:cNvPr id="0" name=""/>
        <dsp:cNvSpPr/>
      </dsp:nvSpPr>
      <dsp:spPr>
        <a:xfrm>
          <a:off x="1948202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Toch loopt samenwerking soms stroef</a:t>
          </a:r>
          <a:endParaRPr lang="en-US" sz="2200" kern="1200"/>
        </a:p>
      </dsp:txBody>
      <dsp:txXfrm>
        <a:off x="1948202" y="2452790"/>
        <a:ext cx="3233964" cy="1371985"/>
      </dsp:txXfrm>
    </dsp:sp>
    <dsp:sp modelId="{9157B069-B076-49B5-B1C4-31EE352B6C1F}">
      <dsp:nvSpPr>
        <dsp:cNvPr id="0" name=""/>
        <dsp:cNvSpPr/>
      </dsp:nvSpPr>
      <dsp:spPr>
        <a:xfrm>
          <a:off x="5745661" y="2452790"/>
          <a:ext cx="1371985" cy="137198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86C19C-EC22-43C9-A5DD-EDC447500020}">
      <dsp:nvSpPr>
        <dsp:cNvPr id="0" name=""/>
        <dsp:cNvSpPr/>
      </dsp:nvSpPr>
      <dsp:spPr>
        <a:xfrm>
          <a:off x="6033778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6282BB-5B77-4170-86CF-AE71B1D9EEDA}">
      <dsp:nvSpPr>
        <dsp:cNvPr id="0" name=""/>
        <dsp:cNvSpPr/>
      </dsp:nvSpPr>
      <dsp:spPr>
        <a:xfrm>
          <a:off x="7411643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→ Interdisciplinair samenwerken vraagt </a:t>
          </a:r>
          <a:r>
            <a:rPr lang="nl-NL" sz="2200" b="1" kern="1200"/>
            <a:t>meer dan samen op dezelfde afdeling werken</a:t>
          </a:r>
          <a:endParaRPr lang="en-US" sz="2200" kern="1200"/>
        </a:p>
      </dsp:txBody>
      <dsp:txXfrm>
        <a:off x="7411643" y="2452790"/>
        <a:ext cx="3233964" cy="13719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06B0D-022B-4B17-BB06-F196AE796CFB}">
      <dsp:nvSpPr>
        <dsp:cNvPr id="0" name=""/>
        <dsp:cNvSpPr/>
      </dsp:nvSpPr>
      <dsp:spPr>
        <a:xfrm>
          <a:off x="75256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3975F5-7553-42C6-B0F0-31B0808DA59D}">
      <dsp:nvSpPr>
        <dsp:cNvPr id="0" name=""/>
        <dsp:cNvSpPr/>
      </dsp:nvSpPr>
      <dsp:spPr>
        <a:xfrm>
          <a:off x="10068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kern="1200"/>
            <a:t>Intradisciplinair</a:t>
          </a:r>
          <a:r>
            <a:rPr lang="nl-NL" sz="1100" kern="1200"/>
            <a:t>: binnen kinesitherapie</a:t>
          </a:r>
          <a:endParaRPr lang="en-US" sz="1100" kern="1200"/>
        </a:p>
      </dsp:txBody>
      <dsp:txXfrm>
        <a:off x="100682" y="2427484"/>
        <a:ext cx="2370489" cy="720000"/>
      </dsp:txXfrm>
    </dsp:sp>
    <dsp:sp modelId="{1DDA26C8-1BD0-414B-9F6C-22072566443C}">
      <dsp:nvSpPr>
        <dsp:cNvPr id="0" name=""/>
        <dsp:cNvSpPr/>
      </dsp:nvSpPr>
      <dsp:spPr>
        <a:xfrm>
          <a:off x="353789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8933D3-D5CB-44F7-A90E-882043CC2EE3}">
      <dsp:nvSpPr>
        <dsp:cNvPr id="0" name=""/>
        <dsp:cNvSpPr/>
      </dsp:nvSpPr>
      <dsp:spPr>
        <a:xfrm>
          <a:off x="288600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kern="1200"/>
            <a:t>Multidisciplinair</a:t>
          </a:r>
          <a:r>
            <a:rPr lang="nl-NL" sz="1100" kern="1200"/>
            <a:t>: naast elkaar werken</a:t>
          </a:r>
          <a:endParaRPr lang="en-US" sz="1100" kern="1200"/>
        </a:p>
      </dsp:txBody>
      <dsp:txXfrm>
        <a:off x="2886007" y="2427484"/>
        <a:ext cx="2370489" cy="720000"/>
      </dsp:txXfrm>
    </dsp:sp>
    <dsp:sp modelId="{B1F5398B-A3E0-4458-AD80-54175F46FAB7}">
      <dsp:nvSpPr>
        <dsp:cNvPr id="0" name=""/>
        <dsp:cNvSpPr/>
      </dsp:nvSpPr>
      <dsp:spPr>
        <a:xfrm>
          <a:off x="632321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1DF85-D6E9-4348-9F74-B337228893BB}">
      <dsp:nvSpPr>
        <dsp:cNvPr id="0" name=""/>
        <dsp:cNvSpPr/>
      </dsp:nvSpPr>
      <dsp:spPr>
        <a:xfrm>
          <a:off x="567133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kern="1200"/>
            <a:t>Pluridisciplinair</a:t>
          </a:r>
          <a:r>
            <a:rPr lang="nl-NL" sz="1100" kern="1200"/>
            <a:t>: meerdere disciplines, geen afstemming</a:t>
          </a:r>
          <a:endParaRPr lang="en-US" sz="1100" kern="1200"/>
        </a:p>
      </dsp:txBody>
      <dsp:txXfrm>
        <a:off x="5671332" y="2427484"/>
        <a:ext cx="2370489" cy="720000"/>
      </dsp:txXfrm>
    </dsp:sp>
    <dsp:sp modelId="{7BEF14A5-B1E0-48FD-9FEA-2AF0F963B88E}">
      <dsp:nvSpPr>
        <dsp:cNvPr id="0" name=""/>
        <dsp:cNvSpPr/>
      </dsp:nvSpPr>
      <dsp:spPr>
        <a:xfrm>
          <a:off x="910854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232D0C-ACB0-4EEC-9CB7-55064AA6FA1D}">
      <dsp:nvSpPr>
        <dsp:cNvPr id="0" name=""/>
        <dsp:cNvSpPr/>
      </dsp:nvSpPr>
      <dsp:spPr>
        <a:xfrm>
          <a:off x="845665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b="1" kern="1200"/>
            <a:t>Interdisciplinair</a:t>
          </a:r>
          <a:r>
            <a:rPr lang="nl-NL" sz="1100" kern="1200"/>
            <a:t> =</a:t>
          </a:r>
          <a:br>
            <a:rPr lang="nl-NL" sz="1100" kern="1200"/>
          </a:br>
          <a:r>
            <a:rPr lang="nl-NL" sz="1100" kern="1200"/>
            <a:t>✔ gedeelde doelen</a:t>
          </a:r>
          <a:br>
            <a:rPr lang="nl-NL" sz="1100" kern="1200"/>
          </a:br>
          <a:r>
            <a:rPr lang="nl-NL" sz="1100" kern="1200"/>
            <a:t>✔ afstemming</a:t>
          </a:r>
          <a:br>
            <a:rPr lang="nl-NL" sz="1100" kern="1200"/>
          </a:br>
          <a:r>
            <a:rPr lang="nl-NL" sz="1100" kern="1200"/>
            <a:t>✔ gezamenlijke verantwoordelijkheid</a:t>
          </a:r>
          <a:endParaRPr lang="en-US" sz="1100" kern="1200"/>
        </a:p>
      </dsp:txBody>
      <dsp:txXfrm>
        <a:off x="8456657" y="2427484"/>
        <a:ext cx="2370489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BD53CB-DB82-4F4E-8BB8-3F9CDC1F0D04}">
      <dsp:nvSpPr>
        <dsp:cNvPr id="0" name=""/>
        <dsp:cNvSpPr/>
      </dsp:nvSpPr>
      <dsp:spPr>
        <a:xfrm>
          <a:off x="3367512" y="0"/>
          <a:ext cx="4192805" cy="419280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936BB7-E49E-421A-9A8A-E219921EC1A5}">
      <dsp:nvSpPr>
        <dsp:cNvPr id="0" name=""/>
        <dsp:cNvSpPr/>
      </dsp:nvSpPr>
      <dsp:spPr>
        <a:xfrm>
          <a:off x="3765828" y="398316"/>
          <a:ext cx="1635193" cy="16351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300" kern="1200"/>
            <a:t>Complexe zorgvragen</a:t>
          </a:r>
          <a:endParaRPr lang="en-US" sz="1300" kern="1200"/>
        </a:p>
      </dsp:txBody>
      <dsp:txXfrm>
        <a:off x="3845652" y="478140"/>
        <a:ext cx="1475545" cy="1475545"/>
      </dsp:txXfrm>
    </dsp:sp>
    <dsp:sp modelId="{31594EED-D625-4FD9-BCE7-6AEC38202677}">
      <dsp:nvSpPr>
        <dsp:cNvPr id="0" name=""/>
        <dsp:cNvSpPr/>
      </dsp:nvSpPr>
      <dsp:spPr>
        <a:xfrm>
          <a:off x="5526806" y="398316"/>
          <a:ext cx="1635193" cy="16351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300" kern="1200"/>
            <a:t>Kwetsbare patiënten</a:t>
          </a:r>
          <a:endParaRPr lang="en-US" sz="1300" kern="1200"/>
        </a:p>
      </dsp:txBody>
      <dsp:txXfrm>
        <a:off x="5606630" y="478140"/>
        <a:ext cx="1475545" cy="1475545"/>
      </dsp:txXfrm>
    </dsp:sp>
    <dsp:sp modelId="{B300E9D7-4AAB-4B52-8253-AD3D4261788A}">
      <dsp:nvSpPr>
        <dsp:cNvPr id="0" name=""/>
        <dsp:cNvSpPr/>
      </dsp:nvSpPr>
      <dsp:spPr>
        <a:xfrm>
          <a:off x="3765828" y="2159294"/>
          <a:ext cx="1635193" cy="16351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300" kern="1200"/>
            <a:t>Veel overdrachten (opname, transfer, ontslag)</a:t>
          </a:r>
          <a:endParaRPr lang="en-US" sz="1300" kern="1200"/>
        </a:p>
      </dsp:txBody>
      <dsp:txXfrm>
        <a:off x="3845652" y="2239118"/>
        <a:ext cx="1475545" cy="1475545"/>
      </dsp:txXfrm>
    </dsp:sp>
    <dsp:sp modelId="{D9EACB65-34AD-4D79-BB4B-F745EFB00869}">
      <dsp:nvSpPr>
        <dsp:cNvPr id="0" name=""/>
        <dsp:cNvSpPr/>
      </dsp:nvSpPr>
      <dsp:spPr>
        <a:xfrm>
          <a:off x="5526806" y="2159294"/>
          <a:ext cx="1635193" cy="16351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300" kern="1200"/>
            <a:t>Grote kans op miscommunicatie</a:t>
          </a:r>
          <a:endParaRPr lang="en-US" sz="1300" kern="1200"/>
        </a:p>
      </dsp:txBody>
      <dsp:txXfrm>
        <a:off x="5606630" y="2239118"/>
        <a:ext cx="1475545" cy="14755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6C04A-3886-480D-A17A-329D858A3249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Functionele stagnatie</a:t>
          </a:r>
          <a:endParaRPr lang="en-US" sz="2400" kern="1200"/>
        </a:p>
      </dsp:txBody>
      <dsp:txXfrm>
        <a:off x="307345" y="1546"/>
        <a:ext cx="3222855" cy="1933713"/>
      </dsp:txXfrm>
    </dsp:sp>
    <dsp:sp modelId="{49327852-3BB2-4947-A222-45CFA0350487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Terugval</a:t>
          </a:r>
          <a:endParaRPr lang="en-US" sz="2400" kern="1200"/>
        </a:p>
      </dsp:txBody>
      <dsp:txXfrm>
        <a:off x="3852486" y="1546"/>
        <a:ext cx="3222855" cy="1933713"/>
      </dsp:txXfrm>
    </dsp:sp>
    <dsp:sp modelId="{A7C8AF2A-0AFF-4267-B6B9-1F02DBF506AC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Cognitieve/emotionele signalen</a:t>
          </a:r>
          <a:endParaRPr lang="en-US" sz="2400" kern="1200"/>
        </a:p>
      </dsp:txBody>
      <dsp:txXfrm>
        <a:off x="7397627" y="1546"/>
        <a:ext cx="3222855" cy="1933713"/>
      </dsp:txXfrm>
    </dsp:sp>
    <dsp:sp modelId="{219E0A97-EECF-4CD9-BCEA-956EA9E35C36}">
      <dsp:nvSpPr>
        <dsp:cNvPr id="0" name=""/>
        <dsp:cNvSpPr/>
      </dsp:nvSpPr>
      <dsp:spPr>
        <a:xfrm>
          <a:off x="2079915" y="2257545"/>
          <a:ext cx="3222855" cy="1933713"/>
        </a:xfrm>
        <a:prstGeom prst="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Onveilige mobiliteit</a:t>
          </a:r>
          <a:endParaRPr lang="en-US" sz="2400" kern="1200"/>
        </a:p>
      </dsp:txBody>
      <dsp:txXfrm>
        <a:off x="2079915" y="2257545"/>
        <a:ext cx="3222855" cy="1933713"/>
      </dsp:txXfrm>
    </dsp:sp>
    <dsp:sp modelId="{82C9F2EA-46E4-4A8F-A071-D974F2532558}">
      <dsp:nvSpPr>
        <dsp:cNvPr id="0" name=""/>
        <dsp:cNvSpPr/>
      </dsp:nvSpPr>
      <dsp:spPr>
        <a:xfrm>
          <a:off x="5625057" y="2257545"/>
          <a:ext cx="3222855" cy="1933713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Onduidelijkheid rond ontslag</a:t>
          </a:r>
          <a:endParaRPr lang="en-US" sz="2400" kern="1200"/>
        </a:p>
      </dsp:txBody>
      <dsp:txXfrm>
        <a:off x="5625057" y="2257545"/>
        <a:ext cx="3222855" cy="19337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FCCA3A-ADFA-4091-AB56-76C1A4FE05CF}">
      <dsp:nvSpPr>
        <dsp:cNvPr id="0" name=""/>
        <dsp:cNvSpPr/>
      </dsp:nvSpPr>
      <dsp:spPr>
        <a:xfrm>
          <a:off x="0" y="1690384"/>
          <a:ext cx="6666833" cy="1552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354076" rIns="51742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Afstemming aan het bed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Korte babbel in de gang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Telefonisch overleg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700" kern="1200" dirty="0"/>
            <a:t>Gerichte dossiernotitie</a:t>
          </a:r>
          <a:endParaRPr lang="en-US" sz="1700" kern="1200" dirty="0"/>
        </a:p>
      </dsp:txBody>
      <dsp:txXfrm>
        <a:off x="0" y="1690384"/>
        <a:ext cx="6666833" cy="1552950"/>
      </dsp:txXfrm>
    </dsp:sp>
    <dsp:sp modelId="{B88E68C3-6420-4541-9946-5D577DB8FC73}">
      <dsp:nvSpPr>
        <dsp:cNvPr id="0" name=""/>
        <dsp:cNvSpPr/>
      </dsp:nvSpPr>
      <dsp:spPr>
        <a:xfrm>
          <a:off x="333341" y="1439464"/>
          <a:ext cx="4666783" cy="5018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 dirty="0"/>
            <a:t>Ook dit telt:</a:t>
          </a:r>
          <a:endParaRPr lang="en-US" sz="1700" kern="1200" dirty="0"/>
        </a:p>
      </dsp:txBody>
      <dsp:txXfrm>
        <a:off x="357839" y="1463962"/>
        <a:ext cx="4617787" cy="452844"/>
      </dsp:txXfrm>
    </dsp:sp>
    <dsp:sp modelId="{EEE3A183-5492-4DD4-B9F8-D81B601E6594}">
      <dsp:nvSpPr>
        <dsp:cNvPr id="0" name=""/>
        <dsp:cNvSpPr/>
      </dsp:nvSpPr>
      <dsp:spPr>
        <a:xfrm>
          <a:off x="0" y="3586055"/>
          <a:ext cx="6666833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E4740C-0E8B-45E4-9794-CC0D7606DE30}">
      <dsp:nvSpPr>
        <dsp:cNvPr id="0" name=""/>
        <dsp:cNvSpPr/>
      </dsp:nvSpPr>
      <dsp:spPr>
        <a:xfrm>
          <a:off x="333341" y="3335134"/>
          <a:ext cx="4666783" cy="50184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→ Kleine momenten maken vaak het verschil</a:t>
          </a:r>
          <a:endParaRPr lang="en-US" sz="1700" kern="1200"/>
        </a:p>
      </dsp:txBody>
      <dsp:txXfrm>
        <a:off x="357839" y="3359632"/>
        <a:ext cx="4617787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6E21B4-6D46-92AF-1E90-0D9AC7D305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1D6AC4-42CF-67F5-56B9-34E978B928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27E44E-0D07-5CFF-A76D-3379F08F8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61B469-6AC6-B970-BEAC-87F9C14F2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EFCF25C-83CA-D65E-8E02-5FC390C59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02750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2C3294-25D8-0F97-BB4B-7C24DD09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EB19D2D-ED50-233D-97CB-EC60226CC4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1CDCAC-1C7A-1D7A-7D21-7EAA4297D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25CF2F-A6F5-682F-7CBD-730D9C1D4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C5BB69-D367-F11B-B398-2A6BFA18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707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1E3FC51-B400-72CD-B3F7-61370E62D9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DAAD826-D644-A98C-BCB2-88F128454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DAC824D-A875-6339-C6E0-AEF4BD5AE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49D616-8B7C-AD0A-63C7-104E55AAF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050F40-4EE3-53B1-1C54-730A99B74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3934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7E4094-96F3-CC24-53E7-F4D1D0973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B4B5B6-D10E-FC0B-6638-BF1603D32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DEB6194-5070-03C5-D221-18057456E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EF07B2-33D8-82A1-52FE-6D498AF04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9F524E-EE70-55B1-FD81-B4657FB6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982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9FE2BB-91F1-51F0-3BEB-E1A72FDA3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DD8D03C-D7F6-8B4A-4075-03ABB3FBD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45651F4-F3FE-A0CB-8769-A43BA83FA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8AA07D-659F-D788-E66B-0CF7CDB76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F29E269-AA22-F29F-FB61-1DEFD4FAD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6158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96795A-7782-29F3-96D2-5189A97AD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CC2434-CC02-7965-F132-C07DEB597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72D0B55-2A2E-9A15-08B7-7F69369A0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B4D7359-1979-EA4C-0108-A145392CC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E55F96A-9E55-1CD3-471F-D9B78F719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BDDDE21-912C-1CFA-E6F8-96656493A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2131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75554-1A6D-024E-371D-AECEE9D0A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0A7B4A0-E34F-343C-5CF9-9E043731B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68DD1C5-E3CE-47BA-1513-4D13F91A3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3EE4F0-D9FD-DA39-0A28-27BF7FE81E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1F8E273-27DB-D7D6-3EC3-0341FE1C9A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9CC4BC1-BB77-875C-E4DA-861A249B0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CB30556-00EB-8428-65E1-2242C8E95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32EE982-1018-E0FF-C098-A71A92356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2035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64BA46-9027-4F58-522A-68E93630F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93DA7E1-5FA3-93F2-905A-1B52B3E76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17E9310-45E0-5C2A-EC28-DE26EF2D4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3A23D9B-9A88-E5B1-EDF6-D630ED768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4717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8F3B09B-047D-0BD5-A6BB-2AF1CFB06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FA50E8C-B231-0890-0867-3DB261CE5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B239370-09B0-A800-CC65-806C508D1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87924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F24F43-1980-D2F0-2D4D-07737D27B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D318B4-53D5-EF8F-030C-01BDB4492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7971BBC-709A-6EE7-1D7F-E08D7A226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231ACC5-A3F8-793C-9D22-0522723E6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1AB1194-FA25-CFA3-3A6F-1E5FA8A42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3F750D6-B9BA-D76E-8B5E-833145EA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1975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50C2F-435C-EBD3-123D-C394214A7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05BEA75-59A2-6BE2-9826-92D48BB875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8C43E6E-6C7F-887B-5E58-71CCC2A1C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97E8909-F879-3691-33A1-931A2A61F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10B24F6-8AAB-3805-EAFE-FDB3E693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C6284B-B9FE-2910-5D69-38679C1DD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610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8C26C73-BB77-D928-7B1C-DDB9B5C5F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5CED78F-3A94-617D-2938-B99DC6BF2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5E9788-FE27-908F-BB53-BB7B20AA2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2DF215-5196-4FEE-8A53-CD3BDC1F8A3A}" type="datetimeFigureOut">
              <a:rPr lang="nl-BE" smtClean="0"/>
              <a:t>8/01/2026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B157BF-8AEC-1AC9-5425-53191EDA4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EF851B-A9C4-ECD3-3707-400AAC703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3BB85-9876-4E48-9FDF-0CEA7B5C633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9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ensen die elkaar de hand schudden">
            <a:extLst>
              <a:ext uri="{FF2B5EF4-FFF2-40B4-BE49-F238E27FC236}">
                <a16:creationId xmlns:a16="http://schemas.microsoft.com/office/drawing/2014/main" id="{D662579F-3EA1-BD23-6930-6D39C51DCB1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10855" b="14145"/>
          <a:stretch>
            <a:fillRect/>
          </a:stretch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3DF622-3B5C-DA78-3BBF-BA27225FBB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nl-BE">
                <a:solidFill>
                  <a:srgbClr val="FFFFFF"/>
                </a:solidFill>
              </a:rPr>
              <a:t>Interdisciplinair samenwerken </a:t>
            </a:r>
            <a:br>
              <a:rPr lang="nl-BE">
                <a:solidFill>
                  <a:srgbClr val="FFFFFF"/>
                </a:solidFill>
              </a:rPr>
            </a:br>
            <a:r>
              <a:rPr lang="nl-BE">
                <a:solidFill>
                  <a:srgbClr val="FFFFFF"/>
                </a:solidFill>
              </a:rPr>
              <a:t>in een instelling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B8485CF-95C0-4CFE-5F83-4A983F51D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nl-BE">
                <a:solidFill>
                  <a:srgbClr val="FFFFFF"/>
                </a:solidFill>
              </a:rPr>
              <a:t>Intercollegiaal overleg met vastgelegd thema 2026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227C184-C8B1-07D1-C8CE-3732B29B9B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385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91993F6-053F-6A83-917D-8F312A52D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nl-BE" sz="4000">
                <a:solidFill>
                  <a:srgbClr val="FFFFFF"/>
                </a:solidFill>
              </a:rPr>
              <a:t>Overleg = meer dan MDO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8AF4E550-2853-4F26-2C88-9E8EE5F3FE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11587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F67242B1-D97B-2648-47D1-F50CC47BAE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201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F4B7E0D-A1B1-73C0-0330-8FEFF6E3B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Communicatie in de instelling</a:t>
            </a:r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6F91E2B7-A209-F2D8-D636-A80308D55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nl-NL" sz="2000"/>
              <a:t>Elektronisch patiëntendossier</a:t>
            </a:r>
          </a:p>
          <a:p>
            <a:r>
              <a:rPr lang="nl-NL" sz="2000"/>
              <a:t>Mondeling overleg</a:t>
            </a:r>
          </a:p>
          <a:p>
            <a:r>
              <a:rPr lang="nl-NL" sz="2000"/>
              <a:t>Telefonisch contact</a:t>
            </a:r>
          </a:p>
          <a:p>
            <a:r>
              <a:rPr lang="nl-NL" sz="2000"/>
              <a:t>Teambriefing</a:t>
            </a:r>
          </a:p>
          <a:p>
            <a:pPr marL="0" indent="0">
              <a:buNone/>
            </a:pPr>
            <a:endParaRPr lang="nl-NL" sz="2000"/>
          </a:p>
          <a:p>
            <a:pPr marL="0" indent="0">
              <a:buNone/>
            </a:pPr>
            <a:r>
              <a:rPr lang="nl-NL" sz="2000"/>
              <a:t>! Niet alles wat genoteerd wordt, wordt gelezen</a:t>
            </a:r>
            <a:br>
              <a:rPr lang="nl-NL" sz="2000"/>
            </a:br>
            <a:r>
              <a:rPr lang="nl-NL" sz="2000"/>
              <a:t>! Niet alles wat gelezen wordt, wordt juist geïnterpreteerd</a:t>
            </a:r>
          </a:p>
          <a:p>
            <a:endParaRPr lang="nl-BE" sz="20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A2C193E-E3D9-7AD1-5A7E-47B78AB83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832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F2CF66-3124-0C88-EB7D-E3D74E0C3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Eenduidige boodschap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315E1A-BB11-9B94-1E43-FA071D12F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nl-NL" sz="2000"/>
              <a:t>Gevolgen van slechte afstemming:</a:t>
            </a:r>
          </a:p>
          <a:p>
            <a:pPr lvl="1"/>
            <a:r>
              <a:rPr lang="nl-NL" sz="2000"/>
              <a:t>Tegenstrijdige adviezen</a:t>
            </a:r>
          </a:p>
          <a:p>
            <a:pPr lvl="1"/>
            <a:r>
              <a:rPr lang="nl-NL" sz="2000"/>
              <a:t>Onzekerheid bij patiënt en familie</a:t>
            </a:r>
          </a:p>
          <a:p>
            <a:pPr lvl="1"/>
            <a:r>
              <a:rPr lang="nl-NL" sz="2000"/>
              <a:t>Minder therapietrouw</a:t>
            </a:r>
          </a:p>
          <a:p>
            <a:endParaRPr lang="nl-NL" sz="2000"/>
          </a:p>
          <a:p>
            <a:r>
              <a:rPr lang="nl-NL" sz="2000" b="1"/>
              <a:t>Interdisciplinair werken = één verhaal</a:t>
            </a:r>
            <a:endParaRPr lang="nl-NL" sz="2000"/>
          </a:p>
          <a:p>
            <a:pPr marL="457200" lvl="1" indent="0">
              <a:buNone/>
            </a:pPr>
            <a:endParaRPr lang="nl-BE" sz="20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36C70EA-7E97-C3D4-E926-4CF7E18CE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45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EDA79B-0855-9C3C-A4DA-303D3461C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nl-BE" sz="4000">
                <a:solidFill>
                  <a:srgbClr val="FFFFFF"/>
                </a:solidFill>
              </a:rPr>
              <a:t>Wat levert het op?</a:t>
            </a:r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22F02754-A717-A1C9-69FB-9F560116D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nl-NL" sz="2000"/>
              <a:t>Voor de patiënt:</a:t>
            </a:r>
          </a:p>
          <a:p>
            <a:pPr lvl="1"/>
            <a:r>
              <a:rPr lang="nl-NL" sz="2000"/>
              <a:t>Veiligheid</a:t>
            </a:r>
          </a:p>
          <a:p>
            <a:pPr lvl="1"/>
            <a:r>
              <a:rPr lang="nl-NL" sz="2000"/>
              <a:t>Continuïteit</a:t>
            </a:r>
          </a:p>
          <a:p>
            <a:pPr lvl="1"/>
            <a:r>
              <a:rPr lang="nl-NL" sz="2000"/>
              <a:t>Duidelijkheid</a:t>
            </a:r>
          </a:p>
          <a:p>
            <a:r>
              <a:rPr lang="nl-NL" sz="2000"/>
              <a:t>Voor het team:</a:t>
            </a:r>
          </a:p>
          <a:p>
            <a:pPr lvl="1"/>
            <a:r>
              <a:rPr lang="nl-NL" sz="2000"/>
              <a:t>Minder frustratie</a:t>
            </a:r>
          </a:p>
          <a:p>
            <a:pPr lvl="1"/>
            <a:r>
              <a:rPr lang="nl-NL" sz="2000"/>
              <a:t>Meer efficiëntie</a:t>
            </a:r>
          </a:p>
          <a:p>
            <a:pPr lvl="1"/>
            <a:r>
              <a:rPr lang="nl-NL" sz="2000"/>
              <a:t>Meer werkplezier</a:t>
            </a:r>
            <a:endParaRPr lang="nl-BE" sz="20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E63C00F-8361-00FB-6F4B-101303369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886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98567D-9BC3-B671-D874-E71EA9DFD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8308D5-4C19-5298-122E-EAF61A3AF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1" y="2767106"/>
            <a:ext cx="2880828" cy="3071906"/>
          </a:xfrm>
        </p:spPr>
        <p:txBody>
          <a:bodyPr anchor="t">
            <a:normAutofit/>
          </a:bodyPr>
          <a:lstStyle/>
          <a:p>
            <a:pPr algn="l"/>
            <a:r>
              <a:rPr lang="nl-BE" sz="3400" dirty="0">
                <a:solidFill>
                  <a:srgbClr val="FFFFFF"/>
                </a:solidFill>
              </a:rPr>
              <a:t>Hoe loopt interdisciplinair samenwerken in jouw instelling?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036D6EC-6ED4-D06F-3E39-477DB1E40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042" y="806824"/>
            <a:ext cx="2919738" cy="1494117"/>
          </a:xfrm>
        </p:spPr>
        <p:txBody>
          <a:bodyPr anchor="b">
            <a:normAutofit/>
          </a:bodyPr>
          <a:lstStyle/>
          <a:p>
            <a:pPr algn="l"/>
            <a:r>
              <a:rPr lang="nl-BE" sz="2000" dirty="0">
                <a:solidFill>
                  <a:srgbClr val="FFFFFF"/>
                </a:solidFill>
              </a:rPr>
              <a:t>Tijd voor overleg</a:t>
            </a:r>
          </a:p>
        </p:txBody>
      </p:sp>
      <p:pic>
        <p:nvPicPr>
          <p:cNvPr id="5" name="Picture 4" descr="Mensen die elkaar de hand schudden">
            <a:extLst>
              <a:ext uri="{FF2B5EF4-FFF2-40B4-BE49-F238E27FC236}">
                <a16:creationId xmlns:a16="http://schemas.microsoft.com/office/drawing/2014/main" id="{17AE530F-52B9-7A2C-FC9D-1B62515FFA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855" b="14145"/>
          <a:stretch>
            <a:fillRect/>
          </a:stretch>
        </p:blipFill>
        <p:spPr>
          <a:xfrm>
            <a:off x="4502428" y="1396758"/>
            <a:ext cx="7225748" cy="4064483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FF11F222-8D61-E7B2-3464-265E1FC667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59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37D687-701A-BA3B-2462-2346AA866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Doel van intercollegiaal overleg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1DA9CCA9-8936-D01F-8D4C-CCECF647E8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041933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Afbeelding 12">
            <a:extLst>
              <a:ext uri="{FF2B5EF4-FFF2-40B4-BE49-F238E27FC236}">
                <a16:creationId xmlns:a16="http://schemas.microsoft.com/office/drawing/2014/main" id="{382CA778-08D7-0340-0F75-4601F96A5E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236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BA67DBC-4D5B-9C8D-2E83-37A2E7E0C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BE" sz="4000" dirty="0">
                <a:solidFill>
                  <a:srgbClr val="FFFFFF"/>
                </a:solidFill>
              </a:rPr>
              <a:t>Waarom dit thema?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4AB4BF10-1D8D-FAC1-B9D4-860E268226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50766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29901584-1984-6CAD-4FEA-07E6E8D3D44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71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6A8A083-BEE1-934E-B830-E5C78899C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NL" sz="4000">
                <a:solidFill>
                  <a:srgbClr val="FFFFFF"/>
                </a:solidFill>
              </a:rPr>
              <a:t>Samenwerken: wat bedoelen we precies?</a:t>
            </a:r>
            <a:endParaRPr lang="nl-BE" sz="4000">
              <a:solidFill>
                <a:srgbClr val="FFFFFF"/>
              </a:solidFill>
            </a:endParaRP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EA7D82F-D74D-CA24-6325-B6F2FCAA7D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304228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459AC744-E064-3880-3E89-FD102CA8D8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07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E87F9E7-2FE7-DB11-39F0-591C042E0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Waarom is dit belangrijk in instellingen?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F630C71B-0232-318B-C018-585CA3377B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02900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DA027783-144C-8765-63C4-65020C3E3E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694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AB0BCBC-3D19-410E-4F20-C7CC6E130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Sterktes van instellingen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8330B1-4E29-CD69-66DB-0AE21B81D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nl-NL" sz="2000"/>
              <a:t>Fysieke nabijheid</a:t>
            </a:r>
          </a:p>
          <a:p>
            <a:r>
              <a:rPr lang="nl-NL" sz="2000"/>
              <a:t>Informele contacten</a:t>
            </a:r>
          </a:p>
          <a:p>
            <a:r>
              <a:rPr lang="nl-NL" sz="2000"/>
              <a:t>Structurele overlegmomenten</a:t>
            </a:r>
          </a:p>
          <a:p>
            <a:r>
              <a:rPr lang="nl-NL" sz="2000"/>
              <a:t>Gedeeld patiëntendossier</a:t>
            </a:r>
          </a:p>
          <a:p>
            <a:endParaRPr lang="nl-NL" sz="2000"/>
          </a:p>
          <a:p>
            <a:pPr marL="0" indent="0">
              <a:buNone/>
            </a:pPr>
            <a:r>
              <a:rPr lang="nl-NL" sz="200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nl-NL" sz="2000"/>
              <a:t>Potentieel voor sterke samenwerking is groot</a:t>
            </a:r>
            <a:endParaRPr lang="nl-BE" sz="20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0976263-6649-1C0E-5014-7868B461CB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798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63C7AD2-6C40-D85C-C131-94C4ED691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Maar ook uitdagingen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6C113F-EADE-D9B6-E530-7378FFD96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nl-NL" sz="2000"/>
              <a:t>Tijd- en werkdruk</a:t>
            </a:r>
          </a:p>
          <a:p>
            <a:r>
              <a:rPr lang="nl-NL" sz="2000"/>
              <a:t>Hiërarchie</a:t>
            </a:r>
          </a:p>
          <a:p>
            <a:r>
              <a:rPr lang="nl-NL" sz="2000"/>
              <a:t>Onduidelijke rolverdeling</a:t>
            </a:r>
          </a:p>
          <a:p>
            <a:r>
              <a:rPr lang="nl-NL" sz="2000"/>
              <a:t>“Ik dacht dat jij dat zou opnemen”</a:t>
            </a:r>
            <a:endParaRPr lang="nl-BE" sz="20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BC54505-2344-95EC-FAF8-568434D86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85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FBF8972-053A-DA0C-F5CD-DF874318E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De rol van de kinesitherapeut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F9EE10-F8EB-79CB-92B0-07D43E21E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nl-NL" sz="2000"/>
              <a:t>Frequente en langdurige contacten</a:t>
            </a:r>
          </a:p>
          <a:p>
            <a:r>
              <a:rPr lang="nl-NL" sz="2000"/>
              <a:t>Sterk zicht op functioneren</a:t>
            </a:r>
          </a:p>
          <a:p>
            <a:r>
              <a:rPr lang="nl-NL" sz="2000"/>
              <a:t>Vaak eerste die achteruitgang ziet</a:t>
            </a:r>
          </a:p>
          <a:p>
            <a:pPr marL="0" indent="0">
              <a:buNone/>
            </a:pPr>
            <a:endParaRPr lang="nl-NL" sz="2000"/>
          </a:p>
          <a:p>
            <a:pPr marL="0" indent="0">
              <a:buNone/>
            </a:pPr>
            <a:r>
              <a:rPr lang="nl-NL" sz="200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nl-NL" sz="2000"/>
              <a:t>Kinesitherapeut = signalerende spil</a:t>
            </a:r>
            <a:endParaRPr lang="nl-BE" sz="200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0EE4CD8-C2A9-7C4D-24E8-B60A7C3EF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978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124AA9-F388-E980-46F2-3C8440CE0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BE" sz="4000">
                <a:solidFill>
                  <a:srgbClr val="FFFFFF"/>
                </a:solidFill>
              </a:rPr>
              <a:t>Wanneer is overleg nodig?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852A6D92-0B1A-2CF6-28C9-05FD632222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17928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>
            <a:extLst>
              <a:ext uri="{FF2B5EF4-FFF2-40B4-BE49-F238E27FC236}">
                <a16:creationId xmlns:a16="http://schemas.microsoft.com/office/drawing/2014/main" id="{22A462F0-5E53-CAC4-12C2-0F058F928A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3789" y="177312"/>
            <a:ext cx="542591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271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dbed465-e853-4f73-ad0e-f2c77a8c41dc" xsi:nil="true"/>
    <lcf76f155ced4ddcb4097134ff3c332f xmlns="8e157505-1e39-47f2-98dd-0f9558444a8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523D5F46832B458574683E01877E2C" ma:contentTypeVersion="18" ma:contentTypeDescription="Een nieuw document maken." ma:contentTypeScope="" ma:versionID="63ca6933ee8a59ca3fc46fa5e813f67c">
  <xsd:schema xmlns:xsd="http://www.w3.org/2001/XMLSchema" xmlns:xs="http://www.w3.org/2001/XMLSchema" xmlns:p="http://schemas.microsoft.com/office/2006/metadata/properties" xmlns:ns2="8e157505-1e39-47f2-98dd-0f9558444a83" xmlns:ns3="7dbed465-e853-4f73-ad0e-f2c77a8c41dc" targetNamespace="http://schemas.microsoft.com/office/2006/metadata/properties" ma:root="true" ma:fieldsID="fdb29a6a1df7bb09fe178ef5d6498978" ns2:_="" ns3:_="">
    <xsd:import namespace="8e157505-1e39-47f2-98dd-0f9558444a83"/>
    <xsd:import namespace="7dbed465-e853-4f73-ad0e-f2c77a8c41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157505-1e39-47f2-98dd-0f9558444a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7c74c305-7401-41cd-89cb-2bcab9f8ef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ed465-e853-4f73-ad0e-f2c77a8c41d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952cb08-5cf4-47fd-b811-2fab89d3fe77}" ma:internalName="TaxCatchAll" ma:showField="CatchAllData" ma:web="7dbed465-e853-4f73-ad0e-f2c77a8c41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6DDA6F-3295-40D3-8F6A-6826D6A98E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413604-166B-4433-AB88-C6982E781A21}">
  <ds:schemaRefs>
    <ds:schemaRef ds:uri="http://schemas.microsoft.com/office/2006/metadata/properties"/>
    <ds:schemaRef ds:uri="http://schemas.microsoft.com/office/infopath/2007/PartnerControls"/>
    <ds:schemaRef ds:uri="7dbed465-e853-4f73-ad0e-f2c77a8c41dc"/>
    <ds:schemaRef ds:uri="8e157505-1e39-47f2-98dd-0f9558444a83"/>
  </ds:schemaRefs>
</ds:datastoreItem>
</file>

<file path=customXml/itemProps3.xml><?xml version="1.0" encoding="utf-8"?>
<ds:datastoreItem xmlns:ds="http://schemas.openxmlformats.org/officeDocument/2006/customXml" ds:itemID="{0B303580-E2DD-424C-94AC-4BEC29D6011D}"/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316</Words>
  <Application>Microsoft Office PowerPoint</Application>
  <PresentationFormat>Breedbeeld</PresentationFormat>
  <Paragraphs>78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Kantoorthema</vt:lpstr>
      <vt:lpstr>Interdisciplinair samenwerken  in een instelling</vt:lpstr>
      <vt:lpstr>Doel van intercollegiaal overleg</vt:lpstr>
      <vt:lpstr>Waarom dit thema? </vt:lpstr>
      <vt:lpstr>Samenwerken: wat bedoelen we precies?</vt:lpstr>
      <vt:lpstr>Waarom is dit belangrijk in instellingen? </vt:lpstr>
      <vt:lpstr>Sterktes van instellingen</vt:lpstr>
      <vt:lpstr>Maar ook uitdagingen</vt:lpstr>
      <vt:lpstr>De rol van de kinesitherapeut</vt:lpstr>
      <vt:lpstr>Wanneer is overleg nodig?</vt:lpstr>
      <vt:lpstr>Overleg = meer dan MDO</vt:lpstr>
      <vt:lpstr>Communicatie in de instelling</vt:lpstr>
      <vt:lpstr>Eenduidige boodschap</vt:lpstr>
      <vt:lpstr>Wat levert het op?</vt:lpstr>
      <vt:lpstr>Hoe loopt interdisciplinair samenwerken in jouw instelling?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Eline Frencken</dc:creator>
  <cp:lastModifiedBy>Eline Frencken</cp:lastModifiedBy>
  <cp:revision>1</cp:revision>
  <dcterms:created xsi:type="dcterms:W3CDTF">2025-12-15T18:39:26Z</dcterms:created>
  <dcterms:modified xsi:type="dcterms:W3CDTF">2026-01-08T08:54:10Z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0x010100B2523D5F46832B458574683E01877E2C</vt:lpwstr>
  </property>
  <property fmtid="{D5CDD505-2E9C-101B-9397-08002B2CF9AE}" pid="3" name="MediaServiceImageTags">
    <vt:lpwstr/>
  </property>
</Properties>
</file>