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9" r:id="rId9"/>
    <p:sldId id="260" r:id="rId10"/>
    <p:sldId id="261" r:id="rId11"/>
    <p:sldId id="270" r:id="rId12"/>
    <p:sldId id="262" r:id="rId13"/>
    <p:sldId id="263" r:id="rId14"/>
    <p:sldId id="264" r:id="rId15"/>
    <p:sldId id="265" r:id="rId16"/>
    <p:sldId id="266" r:id="rId17"/>
    <p:sldId id="267" r:id="rId18"/>
    <p:sldId id="271" r:id="rId19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ne Frencken" userId="45c9b7e6-3ec9-41ae-933d-da11c851866d" providerId="ADAL" clId="{898CDA0C-66F4-4238-8B8A-1E4EF85AFD44}"/>
    <pc:docChg chg="custSel modSld">
      <pc:chgData name="Eline Frencken" userId="45c9b7e6-3ec9-41ae-933d-da11c851866d" providerId="ADAL" clId="{898CDA0C-66F4-4238-8B8A-1E4EF85AFD44}" dt="2021-11-18T08:36:11.601" v="136" actId="20577"/>
      <pc:docMkLst>
        <pc:docMk/>
      </pc:docMkLst>
      <pc:sldChg chg="modSp mod">
        <pc:chgData name="Eline Frencken" userId="45c9b7e6-3ec9-41ae-933d-da11c851866d" providerId="ADAL" clId="{898CDA0C-66F4-4238-8B8A-1E4EF85AFD44}" dt="2021-11-16T08:52:09.460" v="8" actId="20577"/>
        <pc:sldMkLst>
          <pc:docMk/>
          <pc:sldMk cId="851526451" sldId="258"/>
        </pc:sldMkLst>
        <pc:spChg chg="mod">
          <ac:chgData name="Eline Frencken" userId="45c9b7e6-3ec9-41ae-933d-da11c851866d" providerId="ADAL" clId="{898CDA0C-66F4-4238-8B8A-1E4EF85AFD44}" dt="2021-11-16T08:52:09.460" v="8" actId="20577"/>
          <ac:spMkLst>
            <pc:docMk/>
            <pc:sldMk cId="851526451" sldId="258"/>
            <ac:spMk id="3" creationId="{00000000-0000-0000-0000-000000000000}"/>
          </ac:spMkLst>
        </pc:spChg>
      </pc:sldChg>
      <pc:sldChg chg="modSp mod">
        <pc:chgData name="Eline Frencken" userId="45c9b7e6-3ec9-41ae-933d-da11c851866d" providerId="ADAL" clId="{898CDA0C-66F4-4238-8B8A-1E4EF85AFD44}" dt="2021-11-16T08:53:43.393" v="10" actId="20577"/>
        <pc:sldMkLst>
          <pc:docMk/>
          <pc:sldMk cId="4110856221" sldId="259"/>
        </pc:sldMkLst>
        <pc:spChg chg="mod">
          <ac:chgData name="Eline Frencken" userId="45c9b7e6-3ec9-41ae-933d-da11c851866d" providerId="ADAL" clId="{898CDA0C-66F4-4238-8B8A-1E4EF85AFD44}" dt="2021-11-16T08:53:43.393" v="10" actId="20577"/>
          <ac:spMkLst>
            <pc:docMk/>
            <pc:sldMk cId="4110856221" sldId="259"/>
            <ac:spMk id="3" creationId="{00000000-0000-0000-0000-000000000000}"/>
          </ac:spMkLst>
        </pc:spChg>
      </pc:sldChg>
      <pc:sldChg chg="modSp mod">
        <pc:chgData name="Eline Frencken" userId="45c9b7e6-3ec9-41ae-933d-da11c851866d" providerId="ADAL" clId="{898CDA0C-66F4-4238-8B8A-1E4EF85AFD44}" dt="2021-11-16T08:54:31.754" v="25" actId="20577"/>
        <pc:sldMkLst>
          <pc:docMk/>
          <pc:sldMk cId="1606542798" sldId="260"/>
        </pc:sldMkLst>
        <pc:spChg chg="mod">
          <ac:chgData name="Eline Frencken" userId="45c9b7e6-3ec9-41ae-933d-da11c851866d" providerId="ADAL" clId="{898CDA0C-66F4-4238-8B8A-1E4EF85AFD44}" dt="2021-11-16T08:54:31.754" v="25" actId="20577"/>
          <ac:spMkLst>
            <pc:docMk/>
            <pc:sldMk cId="1606542798" sldId="260"/>
            <ac:spMk id="3" creationId="{00000000-0000-0000-0000-000000000000}"/>
          </ac:spMkLst>
        </pc:spChg>
      </pc:sldChg>
      <pc:sldChg chg="modSp mod">
        <pc:chgData name="Eline Frencken" userId="45c9b7e6-3ec9-41ae-933d-da11c851866d" providerId="ADAL" clId="{898CDA0C-66F4-4238-8B8A-1E4EF85AFD44}" dt="2021-11-16T08:55:11.764" v="28" actId="5793"/>
        <pc:sldMkLst>
          <pc:docMk/>
          <pc:sldMk cId="2861349264" sldId="261"/>
        </pc:sldMkLst>
        <pc:spChg chg="mod">
          <ac:chgData name="Eline Frencken" userId="45c9b7e6-3ec9-41ae-933d-da11c851866d" providerId="ADAL" clId="{898CDA0C-66F4-4238-8B8A-1E4EF85AFD44}" dt="2021-11-16T08:55:11.764" v="28" actId="5793"/>
          <ac:spMkLst>
            <pc:docMk/>
            <pc:sldMk cId="2861349264" sldId="261"/>
            <ac:spMk id="3" creationId="{00000000-0000-0000-0000-000000000000}"/>
          </ac:spMkLst>
        </pc:spChg>
      </pc:sldChg>
      <pc:sldChg chg="modSp mod">
        <pc:chgData name="Eline Frencken" userId="45c9b7e6-3ec9-41ae-933d-da11c851866d" providerId="ADAL" clId="{898CDA0C-66F4-4238-8B8A-1E4EF85AFD44}" dt="2021-11-16T08:56:48.443" v="110" actId="20577"/>
        <pc:sldMkLst>
          <pc:docMk/>
          <pc:sldMk cId="1628777672" sldId="262"/>
        </pc:sldMkLst>
        <pc:spChg chg="mod">
          <ac:chgData name="Eline Frencken" userId="45c9b7e6-3ec9-41ae-933d-da11c851866d" providerId="ADAL" clId="{898CDA0C-66F4-4238-8B8A-1E4EF85AFD44}" dt="2021-11-16T08:56:48.443" v="110" actId="20577"/>
          <ac:spMkLst>
            <pc:docMk/>
            <pc:sldMk cId="1628777672" sldId="262"/>
            <ac:spMk id="3" creationId="{00000000-0000-0000-0000-000000000000}"/>
          </ac:spMkLst>
        </pc:spChg>
      </pc:sldChg>
      <pc:sldChg chg="modSp mod">
        <pc:chgData name="Eline Frencken" userId="45c9b7e6-3ec9-41ae-933d-da11c851866d" providerId="ADAL" clId="{898CDA0C-66F4-4238-8B8A-1E4EF85AFD44}" dt="2021-11-18T08:36:11.601" v="136" actId="20577"/>
        <pc:sldMkLst>
          <pc:docMk/>
          <pc:sldMk cId="1355103398" sldId="267"/>
        </pc:sldMkLst>
        <pc:spChg chg="mod">
          <ac:chgData name="Eline Frencken" userId="45c9b7e6-3ec9-41ae-933d-da11c851866d" providerId="ADAL" clId="{898CDA0C-66F4-4238-8B8A-1E4EF85AFD44}" dt="2021-11-18T08:36:11.601" v="136" actId="20577"/>
          <ac:spMkLst>
            <pc:docMk/>
            <pc:sldMk cId="1355103398" sldId="267"/>
            <ac:spMk id="3" creationId="{00000000-0000-0000-0000-000000000000}"/>
          </ac:spMkLst>
        </pc:spChg>
      </pc:sldChg>
      <pc:sldChg chg="modSp mod">
        <pc:chgData name="Eline Frencken" userId="45c9b7e6-3ec9-41ae-933d-da11c851866d" providerId="ADAL" clId="{898CDA0C-66F4-4238-8B8A-1E4EF85AFD44}" dt="2021-11-16T08:54:04.993" v="14" actId="20577"/>
        <pc:sldMkLst>
          <pc:docMk/>
          <pc:sldMk cId="869542556" sldId="269"/>
        </pc:sldMkLst>
        <pc:spChg chg="mod">
          <ac:chgData name="Eline Frencken" userId="45c9b7e6-3ec9-41ae-933d-da11c851866d" providerId="ADAL" clId="{898CDA0C-66F4-4238-8B8A-1E4EF85AFD44}" dt="2021-11-16T08:54:04.993" v="14" actId="20577"/>
          <ac:spMkLst>
            <pc:docMk/>
            <pc:sldMk cId="869542556" sldId="269"/>
            <ac:spMk id="3" creationId="{00000000-0000-0000-0000-000000000000}"/>
          </ac:spMkLst>
        </pc:spChg>
      </pc:sldChg>
      <pc:sldChg chg="modSp mod">
        <pc:chgData name="Eline Frencken" userId="45c9b7e6-3ec9-41ae-933d-da11c851866d" providerId="ADAL" clId="{898CDA0C-66F4-4238-8B8A-1E4EF85AFD44}" dt="2021-11-16T08:55:28.528" v="54" actId="20577"/>
        <pc:sldMkLst>
          <pc:docMk/>
          <pc:sldMk cId="2657674616" sldId="270"/>
        </pc:sldMkLst>
        <pc:spChg chg="mod">
          <ac:chgData name="Eline Frencken" userId="45c9b7e6-3ec9-41ae-933d-da11c851866d" providerId="ADAL" clId="{898CDA0C-66F4-4238-8B8A-1E4EF85AFD44}" dt="2021-11-16T08:55:28.528" v="54" actId="20577"/>
          <ac:spMkLst>
            <pc:docMk/>
            <pc:sldMk cId="2657674616" sldId="270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619502-BB89-4553-8626-63C52B77F028}" type="doc">
      <dgm:prSet loTypeId="urn:microsoft.com/office/officeart/2005/8/layout/venn3" loCatId="relationship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nl-NL"/>
        </a:p>
      </dgm:t>
    </dgm:pt>
    <dgm:pt modelId="{CBE7B07A-3172-43EE-8A4B-F63BA6C90FA0}">
      <dgm:prSet phldrT="[Tekst]"/>
      <dgm:spPr/>
      <dgm:t>
        <a:bodyPr/>
        <a:lstStyle/>
        <a:p>
          <a:r>
            <a:rPr lang="nl-NL" dirty="0">
              <a:solidFill>
                <a:srgbClr val="002060"/>
              </a:solidFill>
            </a:rPr>
            <a:t>Laissez faire </a:t>
          </a:r>
        </a:p>
      </dgm:t>
    </dgm:pt>
    <dgm:pt modelId="{DCBE4894-3775-4FC1-B1C5-6AA940B53B08}" type="parTrans" cxnId="{53AF0080-62F7-4426-A23D-A1FE001C24A3}">
      <dgm:prSet/>
      <dgm:spPr/>
      <dgm:t>
        <a:bodyPr/>
        <a:lstStyle/>
        <a:p>
          <a:endParaRPr lang="nl-NL"/>
        </a:p>
      </dgm:t>
    </dgm:pt>
    <dgm:pt modelId="{60AF8F41-39E4-4628-95C6-498CD9106A11}" type="sibTrans" cxnId="{53AF0080-62F7-4426-A23D-A1FE001C24A3}">
      <dgm:prSet/>
      <dgm:spPr/>
      <dgm:t>
        <a:bodyPr/>
        <a:lstStyle/>
        <a:p>
          <a:endParaRPr lang="nl-NL"/>
        </a:p>
      </dgm:t>
    </dgm:pt>
    <dgm:pt modelId="{E8417A4A-42A9-4D5F-9D41-F1EF50153B16}">
      <dgm:prSet phldrT="[Tekst]"/>
      <dgm:spPr/>
      <dgm:t>
        <a:bodyPr/>
        <a:lstStyle/>
        <a:p>
          <a:r>
            <a:rPr lang="nl-NL" dirty="0">
              <a:solidFill>
                <a:srgbClr val="002060"/>
              </a:solidFill>
            </a:rPr>
            <a:t>Paternalisme</a:t>
          </a:r>
        </a:p>
      </dgm:t>
    </dgm:pt>
    <dgm:pt modelId="{D9897776-8126-4D96-9234-C6B8DE15D5CF}" type="parTrans" cxnId="{9D01D2E7-4255-4312-8931-5554B1ABAFF9}">
      <dgm:prSet/>
      <dgm:spPr/>
      <dgm:t>
        <a:bodyPr/>
        <a:lstStyle/>
        <a:p>
          <a:endParaRPr lang="nl-NL"/>
        </a:p>
      </dgm:t>
    </dgm:pt>
    <dgm:pt modelId="{9B1C130A-D699-4467-ABA2-14F711E74142}" type="sibTrans" cxnId="{9D01D2E7-4255-4312-8931-5554B1ABAFF9}">
      <dgm:prSet/>
      <dgm:spPr/>
      <dgm:t>
        <a:bodyPr/>
        <a:lstStyle/>
        <a:p>
          <a:endParaRPr lang="nl-NL"/>
        </a:p>
      </dgm:t>
    </dgm:pt>
    <dgm:pt modelId="{0EBAAB77-9B17-442F-861B-99134F441B86}">
      <dgm:prSet phldrT="[Tekst]"/>
      <dgm:spPr/>
      <dgm:t>
        <a:bodyPr/>
        <a:lstStyle/>
        <a:p>
          <a:r>
            <a:rPr lang="nl-NL" dirty="0" err="1">
              <a:solidFill>
                <a:srgbClr val="002060"/>
              </a:solidFill>
            </a:rPr>
            <a:t>Consumentalisme</a:t>
          </a:r>
          <a:endParaRPr lang="nl-NL" dirty="0">
            <a:solidFill>
              <a:srgbClr val="002060"/>
            </a:solidFill>
          </a:endParaRPr>
        </a:p>
      </dgm:t>
    </dgm:pt>
    <dgm:pt modelId="{F820D571-0142-4F1F-95FC-D8D7BAD30BF8}" type="parTrans" cxnId="{AEF44E00-AD56-4900-A281-7FA04937BEB4}">
      <dgm:prSet/>
      <dgm:spPr/>
      <dgm:t>
        <a:bodyPr/>
        <a:lstStyle/>
        <a:p>
          <a:endParaRPr lang="nl-NL"/>
        </a:p>
      </dgm:t>
    </dgm:pt>
    <dgm:pt modelId="{0E6EB22F-7B0C-4A62-BA8B-B735B7EBFEFA}" type="sibTrans" cxnId="{AEF44E00-AD56-4900-A281-7FA04937BEB4}">
      <dgm:prSet/>
      <dgm:spPr/>
      <dgm:t>
        <a:bodyPr/>
        <a:lstStyle/>
        <a:p>
          <a:endParaRPr lang="nl-NL"/>
        </a:p>
      </dgm:t>
    </dgm:pt>
    <dgm:pt modelId="{53E7D55F-78AA-447A-940A-B96086C5F4EC}">
      <dgm:prSet phldrT="[Tekst]"/>
      <dgm:spPr>
        <a:solidFill>
          <a:schemeClr val="accent6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nl-NL" dirty="0">
              <a:solidFill>
                <a:srgbClr val="002060"/>
              </a:solidFill>
            </a:rPr>
            <a:t>Gezamenlijke besluitvorming</a:t>
          </a:r>
        </a:p>
      </dgm:t>
    </dgm:pt>
    <dgm:pt modelId="{6D852C66-729C-4051-8711-26A6438907CF}" type="sibTrans" cxnId="{DEE85548-5F3D-4995-97CE-99F0BC20130C}">
      <dgm:prSet/>
      <dgm:spPr/>
      <dgm:t>
        <a:bodyPr/>
        <a:lstStyle/>
        <a:p>
          <a:endParaRPr lang="nl-NL"/>
        </a:p>
      </dgm:t>
    </dgm:pt>
    <dgm:pt modelId="{B40939EC-FDA5-475F-A5F5-A24EB9D6259C}" type="parTrans" cxnId="{DEE85548-5F3D-4995-97CE-99F0BC20130C}">
      <dgm:prSet/>
      <dgm:spPr/>
      <dgm:t>
        <a:bodyPr/>
        <a:lstStyle/>
        <a:p>
          <a:endParaRPr lang="nl-NL"/>
        </a:p>
      </dgm:t>
    </dgm:pt>
    <dgm:pt modelId="{6EAC3924-550F-4F58-8D82-64DE8844B83C}" type="pres">
      <dgm:prSet presAssocID="{32619502-BB89-4553-8626-63C52B77F028}" presName="Name0" presStyleCnt="0">
        <dgm:presLayoutVars>
          <dgm:dir/>
          <dgm:resizeHandles val="exact"/>
        </dgm:presLayoutVars>
      </dgm:prSet>
      <dgm:spPr/>
    </dgm:pt>
    <dgm:pt modelId="{990959D8-A379-45C6-9B2C-652FE179FC77}" type="pres">
      <dgm:prSet presAssocID="{CBE7B07A-3172-43EE-8A4B-F63BA6C90FA0}" presName="Name5" presStyleLbl="vennNode1" presStyleIdx="0" presStyleCnt="4">
        <dgm:presLayoutVars>
          <dgm:bulletEnabled val="1"/>
        </dgm:presLayoutVars>
      </dgm:prSet>
      <dgm:spPr/>
    </dgm:pt>
    <dgm:pt modelId="{5338686E-2C4B-43DA-96EA-8F30A72DBAC2}" type="pres">
      <dgm:prSet presAssocID="{60AF8F41-39E4-4628-95C6-498CD9106A11}" presName="space" presStyleCnt="0"/>
      <dgm:spPr/>
    </dgm:pt>
    <dgm:pt modelId="{084FC15B-135D-4B1A-882A-3DF2248ADBA7}" type="pres">
      <dgm:prSet presAssocID="{E8417A4A-42A9-4D5F-9D41-F1EF50153B16}" presName="Name5" presStyleLbl="vennNode1" presStyleIdx="1" presStyleCnt="4">
        <dgm:presLayoutVars>
          <dgm:bulletEnabled val="1"/>
        </dgm:presLayoutVars>
      </dgm:prSet>
      <dgm:spPr/>
    </dgm:pt>
    <dgm:pt modelId="{1B84667A-C0B5-48EE-8FAD-BA1E2FD290FF}" type="pres">
      <dgm:prSet presAssocID="{9B1C130A-D699-4467-ABA2-14F711E74142}" presName="space" presStyleCnt="0"/>
      <dgm:spPr/>
    </dgm:pt>
    <dgm:pt modelId="{D9BC9E15-C110-48CF-8306-CA9E0A672A49}" type="pres">
      <dgm:prSet presAssocID="{0EBAAB77-9B17-442F-861B-99134F441B86}" presName="Name5" presStyleLbl="vennNode1" presStyleIdx="2" presStyleCnt="4">
        <dgm:presLayoutVars>
          <dgm:bulletEnabled val="1"/>
        </dgm:presLayoutVars>
      </dgm:prSet>
      <dgm:spPr/>
    </dgm:pt>
    <dgm:pt modelId="{78B2E0C3-4BCB-4438-9C20-4DB0313CA760}" type="pres">
      <dgm:prSet presAssocID="{0E6EB22F-7B0C-4A62-BA8B-B735B7EBFEFA}" presName="space" presStyleCnt="0"/>
      <dgm:spPr/>
    </dgm:pt>
    <dgm:pt modelId="{26CDA71A-FA97-4BE3-958B-30CE9EB7D1CC}" type="pres">
      <dgm:prSet presAssocID="{53E7D55F-78AA-447A-940A-B96086C5F4EC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AEF44E00-AD56-4900-A281-7FA04937BEB4}" srcId="{32619502-BB89-4553-8626-63C52B77F028}" destId="{0EBAAB77-9B17-442F-861B-99134F441B86}" srcOrd="2" destOrd="0" parTransId="{F820D571-0142-4F1F-95FC-D8D7BAD30BF8}" sibTransId="{0E6EB22F-7B0C-4A62-BA8B-B735B7EBFEFA}"/>
    <dgm:cxn modelId="{3C2A8E64-DE7B-4E1E-873D-A9E9EB7140D1}" type="presOf" srcId="{32619502-BB89-4553-8626-63C52B77F028}" destId="{6EAC3924-550F-4F58-8D82-64DE8844B83C}" srcOrd="0" destOrd="0" presId="urn:microsoft.com/office/officeart/2005/8/layout/venn3"/>
    <dgm:cxn modelId="{DEE85548-5F3D-4995-97CE-99F0BC20130C}" srcId="{32619502-BB89-4553-8626-63C52B77F028}" destId="{53E7D55F-78AA-447A-940A-B96086C5F4EC}" srcOrd="3" destOrd="0" parTransId="{B40939EC-FDA5-475F-A5F5-A24EB9D6259C}" sibTransId="{6D852C66-729C-4051-8711-26A6438907CF}"/>
    <dgm:cxn modelId="{08786376-E419-422B-90B9-4A4F9D384C82}" type="presOf" srcId="{53E7D55F-78AA-447A-940A-B96086C5F4EC}" destId="{26CDA71A-FA97-4BE3-958B-30CE9EB7D1CC}" srcOrd="0" destOrd="0" presId="urn:microsoft.com/office/officeart/2005/8/layout/venn3"/>
    <dgm:cxn modelId="{05631277-3E2D-4F07-B752-C8EDAF0357CD}" type="presOf" srcId="{CBE7B07A-3172-43EE-8A4B-F63BA6C90FA0}" destId="{990959D8-A379-45C6-9B2C-652FE179FC77}" srcOrd="0" destOrd="0" presId="urn:microsoft.com/office/officeart/2005/8/layout/venn3"/>
    <dgm:cxn modelId="{564EC47F-C4A9-481C-858A-FAF5429F759D}" type="presOf" srcId="{0EBAAB77-9B17-442F-861B-99134F441B86}" destId="{D9BC9E15-C110-48CF-8306-CA9E0A672A49}" srcOrd="0" destOrd="0" presId="urn:microsoft.com/office/officeart/2005/8/layout/venn3"/>
    <dgm:cxn modelId="{53AF0080-62F7-4426-A23D-A1FE001C24A3}" srcId="{32619502-BB89-4553-8626-63C52B77F028}" destId="{CBE7B07A-3172-43EE-8A4B-F63BA6C90FA0}" srcOrd="0" destOrd="0" parTransId="{DCBE4894-3775-4FC1-B1C5-6AA940B53B08}" sibTransId="{60AF8F41-39E4-4628-95C6-498CD9106A11}"/>
    <dgm:cxn modelId="{3F2A4ED0-414B-4370-98EB-8BBBB5CE6868}" type="presOf" srcId="{E8417A4A-42A9-4D5F-9D41-F1EF50153B16}" destId="{084FC15B-135D-4B1A-882A-3DF2248ADBA7}" srcOrd="0" destOrd="0" presId="urn:microsoft.com/office/officeart/2005/8/layout/venn3"/>
    <dgm:cxn modelId="{9D01D2E7-4255-4312-8931-5554B1ABAFF9}" srcId="{32619502-BB89-4553-8626-63C52B77F028}" destId="{E8417A4A-42A9-4D5F-9D41-F1EF50153B16}" srcOrd="1" destOrd="0" parTransId="{D9897776-8126-4D96-9234-C6B8DE15D5CF}" sibTransId="{9B1C130A-D699-4467-ABA2-14F711E74142}"/>
    <dgm:cxn modelId="{9EA47CE8-1349-43BB-A459-FD40ADC70721}" type="presParOf" srcId="{6EAC3924-550F-4F58-8D82-64DE8844B83C}" destId="{990959D8-A379-45C6-9B2C-652FE179FC77}" srcOrd="0" destOrd="0" presId="urn:microsoft.com/office/officeart/2005/8/layout/venn3"/>
    <dgm:cxn modelId="{61262FAE-D2CF-4DF1-A77B-A3C35F726F0C}" type="presParOf" srcId="{6EAC3924-550F-4F58-8D82-64DE8844B83C}" destId="{5338686E-2C4B-43DA-96EA-8F30A72DBAC2}" srcOrd="1" destOrd="0" presId="urn:microsoft.com/office/officeart/2005/8/layout/venn3"/>
    <dgm:cxn modelId="{473E16A0-C5CF-444D-92BF-80E879E6CD3E}" type="presParOf" srcId="{6EAC3924-550F-4F58-8D82-64DE8844B83C}" destId="{084FC15B-135D-4B1A-882A-3DF2248ADBA7}" srcOrd="2" destOrd="0" presId="urn:microsoft.com/office/officeart/2005/8/layout/venn3"/>
    <dgm:cxn modelId="{073CF83F-73C4-42F1-8950-531CC1D21E90}" type="presParOf" srcId="{6EAC3924-550F-4F58-8D82-64DE8844B83C}" destId="{1B84667A-C0B5-48EE-8FAD-BA1E2FD290FF}" srcOrd="3" destOrd="0" presId="urn:microsoft.com/office/officeart/2005/8/layout/venn3"/>
    <dgm:cxn modelId="{F088F2BD-E54E-4600-9F77-7CF1566BF9FC}" type="presParOf" srcId="{6EAC3924-550F-4F58-8D82-64DE8844B83C}" destId="{D9BC9E15-C110-48CF-8306-CA9E0A672A49}" srcOrd="4" destOrd="0" presId="urn:microsoft.com/office/officeart/2005/8/layout/venn3"/>
    <dgm:cxn modelId="{84D95DF4-400A-4BE8-B135-3B2626A1302D}" type="presParOf" srcId="{6EAC3924-550F-4F58-8D82-64DE8844B83C}" destId="{78B2E0C3-4BCB-4438-9C20-4DB0313CA760}" srcOrd="5" destOrd="0" presId="urn:microsoft.com/office/officeart/2005/8/layout/venn3"/>
    <dgm:cxn modelId="{DDB20428-1401-4B62-9732-B7FF97E51725}" type="presParOf" srcId="{6EAC3924-550F-4F58-8D82-64DE8844B83C}" destId="{26CDA71A-FA97-4BE3-958B-30CE9EB7D1CC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0959D8-A379-45C6-9B2C-652FE179FC77}">
      <dsp:nvSpPr>
        <dsp:cNvPr id="0" name=""/>
        <dsp:cNvSpPr/>
      </dsp:nvSpPr>
      <dsp:spPr>
        <a:xfrm>
          <a:off x="2820" y="1780274"/>
          <a:ext cx="2830333" cy="2830333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5763" tIns="22860" rIns="155763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>
              <a:solidFill>
                <a:srgbClr val="002060"/>
              </a:solidFill>
            </a:rPr>
            <a:t>Laissez faire </a:t>
          </a:r>
        </a:p>
      </dsp:txBody>
      <dsp:txXfrm>
        <a:off x="417313" y="2194767"/>
        <a:ext cx="2001347" cy="2001347"/>
      </dsp:txXfrm>
    </dsp:sp>
    <dsp:sp modelId="{084FC15B-135D-4B1A-882A-3DF2248ADBA7}">
      <dsp:nvSpPr>
        <dsp:cNvPr id="0" name=""/>
        <dsp:cNvSpPr/>
      </dsp:nvSpPr>
      <dsp:spPr>
        <a:xfrm>
          <a:off x="2267088" y="1780274"/>
          <a:ext cx="2830333" cy="2830333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5763" tIns="22860" rIns="155763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>
              <a:solidFill>
                <a:srgbClr val="002060"/>
              </a:solidFill>
            </a:rPr>
            <a:t>Paternalisme</a:t>
          </a:r>
        </a:p>
      </dsp:txBody>
      <dsp:txXfrm>
        <a:off x="2681581" y="2194767"/>
        <a:ext cx="2001347" cy="2001347"/>
      </dsp:txXfrm>
    </dsp:sp>
    <dsp:sp modelId="{D9BC9E15-C110-48CF-8306-CA9E0A672A49}">
      <dsp:nvSpPr>
        <dsp:cNvPr id="0" name=""/>
        <dsp:cNvSpPr/>
      </dsp:nvSpPr>
      <dsp:spPr>
        <a:xfrm>
          <a:off x="4531355" y="1780274"/>
          <a:ext cx="2830333" cy="2830333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5763" tIns="22860" rIns="155763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 err="1">
              <a:solidFill>
                <a:srgbClr val="002060"/>
              </a:solidFill>
            </a:rPr>
            <a:t>Consumentalisme</a:t>
          </a:r>
          <a:endParaRPr lang="nl-NL" sz="1800" kern="1200" dirty="0">
            <a:solidFill>
              <a:srgbClr val="002060"/>
            </a:solidFill>
          </a:endParaRPr>
        </a:p>
      </dsp:txBody>
      <dsp:txXfrm>
        <a:off x="4945848" y="2194767"/>
        <a:ext cx="2001347" cy="2001347"/>
      </dsp:txXfrm>
    </dsp:sp>
    <dsp:sp modelId="{26CDA71A-FA97-4BE3-958B-30CE9EB7D1CC}">
      <dsp:nvSpPr>
        <dsp:cNvPr id="0" name=""/>
        <dsp:cNvSpPr/>
      </dsp:nvSpPr>
      <dsp:spPr>
        <a:xfrm>
          <a:off x="6795622" y="1780274"/>
          <a:ext cx="2830333" cy="2830333"/>
        </a:xfrm>
        <a:prstGeom prst="ellipse">
          <a:avLst/>
        </a:prstGeom>
        <a:solidFill>
          <a:schemeClr val="accent6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5763" tIns="22860" rIns="155763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>
              <a:solidFill>
                <a:srgbClr val="002060"/>
              </a:solidFill>
            </a:rPr>
            <a:t>Gezamenlijke besluitvorming</a:t>
          </a:r>
        </a:p>
      </dsp:txBody>
      <dsp:txXfrm>
        <a:off x="7210115" y="2194767"/>
        <a:ext cx="2001347" cy="2001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002060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B0920142-318F-4789-8EF6-C9F3C6937204}" type="datetimeFigureOut">
              <a:rPr lang="nl-BE" smtClean="0"/>
              <a:pPr/>
              <a:t>18/11/2021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93875CEA-5850-421A-9DE4-090EC8B49C3B}" type="slidenum">
              <a:rPr lang="nl-BE" smtClean="0"/>
              <a:pPr/>
              <a:t>‹nr.›</a:t>
            </a:fld>
            <a:endParaRPr lang="nl-BE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08" y="235132"/>
            <a:ext cx="423000" cy="42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1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0142-318F-4789-8EF6-C9F3C6937204}" type="datetimeFigureOut">
              <a:rPr lang="nl-BE" smtClean="0"/>
              <a:t>18/11/2021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5CEA-5850-421A-9DE4-090EC8B49C3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7064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0142-318F-4789-8EF6-C9F3C6937204}" type="datetimeFigureOut">
              <a:rPr lang="nl-BE" smtClean="0"/>
              <a:t>18/11/2021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5CEA-5850-421A-9DE4-090EC8B49C3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86750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B0920142-318F-4789-8EF6-C9F3C6937204}" type="datetimeFigureOut">
              <a:rPr lang="nl-BE" smtClean="0"/>
              <a:pPr/>
              <a:t>18/11/2021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93875CEA-5850-421A-9DE4-090EC8B49C3B}" type="slidenum">
              <a:rPr lang="nl-BE" smtClean="0"/>
              <a:pPr/>
              <a:t>‹nr.›</a:t>
            </a:fld>
            <a:endParaRPr lang="nl-BE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08" y="235132"/>
            <a:ext cx="423000" cy="42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945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0142-318F-4789-8EF6-C9F3C6937204}" type="datetimeFigureOut">
              <a:rPr lang="nl-BE" smtClean="0"/>
              <a:t>18/11/2021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5CEA-5850-421A-9DE4-090EC8B49C3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0928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0142-318F-4789-8EF6-C9F3C6937204}" type="datetimeFigureOut">
              <a:rPr lang="nl-BE" smtClean="0"/>
              <a:t>18/11/2021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5CEA-5850-421A-9DE4-090EC8B49C3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1608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0142-318F-4789-8EF6-C9F3C6937204}" type="datetimeFigureOut">
              <a:rPr lang="nl-BE" smtClean="0"/>
              <a:t>18/11/2021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5CEA-5850-421A-9DE4-090EC8B49C3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98391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0142-318F-4789-8EF6-C9F3C6937204}" type="datetimeFigureOut">
              <a:rPr lang="nl-BE" smtClean="0"/>
              <a:t>18/11/2021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5CEA-5850-421A-9DE4-090EC8B49C3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0589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0142-318F-4789-8EF6-C9F3C6937204}" type="datetimeFigureOut">
              <a:rPr lang="nl-BE" smtClean="0"/>
              <a:t>18/11/2021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5CEA-5850-421A-9DE4-090EC8B49C3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207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0142-318F-4789-8EF6-C9F3C6937204}" type="datetimeFigureOut">
              <a:rPr lang="nl-BE" smtClean="0"/>
              <a:t>18/11/2021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5CEA-5850-421A-9DE4-090EC8B49C3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68187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0142-318F-4789-8EF6-C9F3C6937204}" type="datetimeFigureOut">
              <a:rPr lang="nl-BE" smtClean="0"/>
              <a:t>18/11/2021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5CEA-5850-421A-9DE4-090EC8B49C3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901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20142-318F-4789-8EF6-C9F3C6937204}" type="datetimeFigureOut">
              <a:rPr lang="nl-BE" smtClean="0"/>
              <a:t>18/11/2021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75CEA-5850-421A-9DE4-090EC8B49C3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4668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86934"/>
            <a:ext cx="9144000" cy="2387600"/>
          </a:xfrm>
        </p:spPr>
        <p:txBody>
          <a:bodyPr/>
          <a:lstStyle/>
          <a:p>
            <a:r>
              <a:rPr lang="nl-BE" dirty="0"/>
              <a:t>Zorgzaam communiceren in de kinesitherapie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253695"/>
            <a:ext cx="9144000" cy="1655762"/>
          </a:xfrm>
        </p:spPr>
        <p:txBody>
          <a:bodyPr/>
          <a:lstStyle/>
          <a:p>
            <a:r>
              <a:rPr lang="nl-BE" dirty="0"/>
              <a:t>Peer review met vastgelegd thema 2022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51" y="4264058"/>
            <a:ext cx="4161163" cy="2593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82455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Werken aan vertrouwensband → </a:t>
            </a:r>
            <a:r>
              <a:rPr lang="nl-BE" u="sng" dirty="0"/>
              <a:t>doorvragen</a:t>
            </a:r>
            <a:r>
              <a:rPr lang="nl-BE" dirty="0"/>
              <a:t>: </a:t>
            </a:r>
          </a:p>
          <a:p>
            <a:pPr lvl="1"/>
            <a:r>
              <a:rPr lang="nl-BE" dirty="0"/>
              <a:t>Techniek met tweedelig doel: </a:t>
            </a:r>
          </a:p>
          <a:p>
            <a:pPr lvl="2"/>
            <a:r>
              <a:rPr lang="nl-BE" dirty="0"/>
              <a:t>Verder praten vanuit de juiste basishouding en zo band met patiënt versterken </a:t>
            </a:r>
          </a:p>
          <a:p>
            <a:pPr lvl="2"/>
            <a:r>
              <a:rPr lang="nl-BE" dirty="0"/>
              <a:t>Verzamelen van meer info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897" y="3292444"/>
            <a:ext cx="5172891" cy="34523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686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3. Actief en reflectief luisteren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Doel </a:t>
            </a:r>
            <a:r>
              <a:rPr lang="nl-BE" u="sng" dirty="0"/>
              <a:t>actief</a:t>
            </a:r>
            <a:r>
              <a:rPr lang="nl-BE" dirty="0"/>
              <a:t> luisteren </a:t>
            </a:r>
          </a:p>
          <a:p>
            <a:pPr lvl="1"/>
            <a:r>
              <a:rPr lang="nl-BE" dirty="0"/>
              <a:t>Patiënt motiveren om verder te vertellen (over klachten)</a:t>
            </a:r>
          </a:p>
          <a:p>
            <a:pPr lvl="1"/>
            <a:r>
              <a:rPr lang="nl-BE" dirty="0"/>
              <a:t>Aantonen oprechte interesse→ vertrouwensband versterken</a:t>
            </a:r>
          </a:p>
          <a:p>
            <a:r>
              <a:rPr lang="nl-BE" dirty="0"/>
              <a:t>Technieken van actief luisteren </a:t>
            </a:r>
          </a:p>
          <a:p>
            <a:pPr lvl="1"/>
            <a:r>
              <a:rPr lang="nl-BE" dirty="0"/>
              <a:t>Open lichaamshouding</a:t>
            </a:r>
          </a:p>
          <a:p>
            <a:pPr lvl="1"/>
            <a:r>
              <a:rPr lang="nl-BE" dirty="0"/>
              <a:t>Gepaste gelaatsuitdrukking + oogcontact </a:t>
            </a:r>
          </a:p>
          <a:p>
            <a:pPr lvl="1"/>
            <a:r>
              <a:rPr lang="nl-BE" dirty="0"/>
              <a:t>Korte, verbale aanmoedigingen</a:t>
            </a:r>
          </a:p>
          <a:p>
            <a:pPr lvl="1"/>
            <a:r>
              <a:rPr lang="nl-BE" dirty="0"/>
              <a:t>Laten vallen van stiltes</a:t>
            </a:r>
          </a:p>
          <a:p>
            <a:pPr lvl="1"/>
            <a:r>
              <a:rPr lang="nl-BE" dirty="0"/>
              <a:t>Parafraseren en herhalen </a:t>
            </a:r>
          </a:p>
          <a:p>
            <a:pPr lvl="1"/>
            <a:r>
              <a:rPr lang="nl-BE" dirty="0"/>
              <a:t>Doorvragen</a:t>
            </a:r>
          </a:p>
        </p:txBody>
      </p:sp>
    </p:spTree>
    <p:extLst>
      <p:ext uri="{BB962C8B-B14F-4D97-AF65-F5344CB8AC3E}">
        <p14:creationId xmlns:p14="http://schemas.microsoft.com/office/powerpoint/2010/main" val="211642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Definitie </a:t>
            </a:r>
            <a:r>
              <a:rPr lang="nl-BE" u="sng" dirty="0"/>
              <a:t>reflectief</a:t>
            </a:r>
            <a:r>
              <a:rPr lang="nl-BE" dirty="0"/>
              <a:t> luisteren </a:t>
            </a:r>
          </a:p>
          <a:p>
            <a:pPr lvl="1"/>
            <a:r>
              <a:rPr lang="nl-NL" dirty="0"/>
              <a:t>Vanuit het verhaal van de patiënt een hypothese formuleren en aftoetsen</a:t>
            </a:r>
          </a:p>
          <a:p>
            <a:pPr lvl="1"/>
            <a:r>
              <a:rPr lang="nl-NL" dirty="0"/>
              <a:t>(≠ parafraseren, hypothese bevat nieuwe elementen)</a:t>
            </a:r>
            <a:endParaRPr lang="nl-BE" dirty="0"/>
          </a:p>
          <a:p>
            <a:r>
              <a:rPr lang="nl-BE" dirty="0"/>
              <a:t>Doel reflectief luisteren </a:t>
            </a:r>
          </a:p>
          <a:p>
            <a:pPr lvl="1"/>
            <a:r>
              <a:rPr lang="nl-BE" dirty="0"/>
              <a:t>Persoonlijke hypothese aftoetsen → aanzetten tot nadenken</a:t>
            </a:r>
          </a:p>
          <a:p>
            <a:r>
              <a:rPr lang="nl-BE" dirty="0"/>
              <a:t>Technieken reflectief luisteren</a:t>
            </a:r>
          </a:p>
          <a:p>
            <a:pPr lvl="1"/>
            <a:r>
              <a:rPr lang="nl-BE" dirty="0"/>
              <a:t>Diepere betekenis in het verhaal aftoetsen bij patiënt</a:t>
            </a:r>
          </a:p>
          <a:p>
            <a:pPr lvl="1"/>
            <a:r>
              <a:rPr lang="nl-BE" dirty="0"/>
              <a:t>Op het einde: samenvatten, met inbegrip van de emoties</a:t>
            </a:r>
          </a:p>
        </p:txBody>
      </p:sp>
    </p:spTree>
    <p:extLst>
      <p:ext uri="{BB962C8B-B14F-4D97-AF65-F5344CB8AC3E}">
        <p14:creationId xmlns:p14="http://schemas.microsoft.com/office/powerpoint/2010/main" val="3459382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4. Verbale en non-verbale communicatie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/>
              <a:t>Non-verbale communicatie van patiënt</a:t>
            </a:r>
          </a:p>
          <a:p>
            <a:pPr lvl="1"/>
            <a:r>
              <a:rPr lang="nl-BE" dirty="0"/>
              <a:t>Herkennen non-verbale communicatie </a:t>
            </a:r>
          </a:p>
          <a:p>
            <a:pPr lvl="2"/>
            <a:r>
              <a:rPr lang="nl-BE" dirty="0"/>
              <a:t>Lichaamstaal</a:t>
            </a:r>
          </a:p>
          <a:p>
            <a:pPr lvl="1"/>
            <a:r>
              <a:rPr lang="nl-BE" dirty="0"/>
              <a:t>Interpretatie non-verbale communicatie  </a:t>
            </a:r>
          </a:p>
          <a:p>
            <a:r>
              <a:rPr lang="nl-BE" dirty="0"/>
              <a:t>Paradoxale en congruente communicatie</a:t>
            </a:r>
          </a:p>
          <a:p>
            <a:pPr lvl="1"/>
            <a:r>
              <a:rPr lang="nl-BE" dirty="0"/>
              <a:t>DEFINITIE PARADOXAAL: non-verbale communicatie strookt niet met wat gezegd wordt</a:t>
            </a:r>
          </a:p>
          <a:p>
            <a:pPr lvl="1"/>
            <a:r>
              <a:rPr lang="nl-BE" dirty="0"/>
              <a:t>DEFINITIE CONGRUENT: non-verbaal gedrag sluit aan bij verbale communicatie</a:t>
            </a:r>
          </a:p>
          <a:p>
            <a:r>
              <a:rPr lang="nl-BE" dirty="0"/>
              <a:t>Non-verbale communicatie van jezelf</a:t>
            </a:r>
          </a:p>
          <a:p>
            <a:pPr lvl="1"/>
            <a:r>
              <a:rPr lang="nl-BE" dirty="0"/>
              <a:t>Uitstralen rust, (zelf-)vertrouwen, open houding, oogcontact, gebruik stem (timbre, intonatie) </a:t>
            </a:r>
          </a:p>
          <a:p>
            <a:pPr lvl="1"/>
            <a:r>
              <a:rPr lang="nl-BE" dirty="0"/>
              <a:t>Omgevingsfactoren</a:t>
            </a:r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98025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5. Gezamenlijke besluitvorming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= shared </a:t>
            </a:r>
            <a:r>
              <a:rPr lang="nl-BE"/>
              <a:t>decision</a:t>
            </a:r>
            <a:endParaRPr lang="nl-BE" dirty="0"/>
          </a:p>
          <a:p>
            <a:r>
              <a:rPr lang="nl-BE" dirty="0"/>
              <a:t>Communicatie tijdens de planningsfase</a:t>
            </a:r>
          </a:p>
          <a:p>
            <a:pPr lvl="1"/>
            <a:r>
              <a:rPr lang="nl-BE" dirty="0"/>
              <a:t>Communicatie op basis van </a:t>
            </a:r>
          </a:p>
          <a:p>
            <a:pPr lvl="2"/>
            <a:r>
              <a:rPr lang="nl-BE" dirty="0"/>
              <a:t>gelijkheid </a:t>
            </a:r>
          </a:p>
          <a:p>
            <a:pPr lvl="2"/>
            <a:r>
              <a:rPr lang="nl-BE" dirty="0"/>
              <a:t>waardering voor inbreng patiënt </a:t>
            </a:r>
          </a:p>
          <a:p>
            <a:pPr lvl="1"/>
            <a:r>
              <a:rPr lang="nl-BE" dirty="0"/>
              <a:t>Aandacht voor vragen en/ of zorgen van patiënt </a:t>
            </a:r>
          </a:p>
          <a:p>
            <a:pPr lvl="1"/>
            <a:r>
              <a:rPr lang="nl-BE" dirty="0"/>
              <a:t>Behandeloplossingen (SMART) op 3 niveaus (ICF) </a:t>
            </a:r>
          </a:p>
          <a:p>
            <a:pPr lvl="2"/>
            <a:r>
              <a:rPr lang="nl-BE" dirty="0"/>
              <a:t>samen zoeken</a:t>
            </a:r>
          </a:p>
          <a:p>
            <a:pPr lvl="2"/>
            <a:r>
              <a:rPr lang="nl-BE" dirty="0"/>
              <a:t>voorkeuren patiënt duidelijk</a:t>
            </a:r>
          </a:p>
        </p:txBody>
      </p:sp>
    </p:spTree>
    <p:extLst>
      <p:ext uri="{BB962C8B-B14F-4D97-AF65-F5344CB8AC3E}">
        <p14:creationId xmlns:p14="http://schemas.microsoft.com/office/powerpoint/2010/main" val="1355103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Communicatie op het einde van de kiné-sessie – 4 modellen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41471771"/>
              </p:ext>
            </p:extLst>
          </p:nvPr>
        </p:nvGraphicFramePr>
        <p:xfrm>
          <a:off x="1281611" y="1149532"/>
          <a:ext cx="9628777" cy="6390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0881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Inhoud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BE" dirty="0"/>
              <a:t>Rol van de zorgverlener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Basishouding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Actief en reflectief luisteren 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Verbale en non-verbale communicatie 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Gezamenlijke besluitvorming</a:t>
            </a:r>
          </a:p>
        </p:txBody>
      </p:sp>
    </p:spTree>
    <p:extLst>
      <p:ext uri="{BB962C8B-B14F-4D97-AF65-F5344CB8AC3E}">
        <p14:creationId xmlns:p14="http://schemas.microsoft.com/office/powerpoint/2010/main" val="564858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1. Rol van de zorgverlener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Zorgzame communicatie </a:t>
            </a:r>
          </a:p>
          <a:p>
            <a:pPr marL="0" indent="0">
              <a:buNone/>
            </a:pPr>
            <a:endParaRPr lang="nl-BE" dirty="0"/>
          </a:p>
          <a:p>
            <a:pPr lvl="1"/>
            <a:r>
              <a:rPr lang="nl-BE" dirty="0"/>
              <a:t>Zorg voor de patiënt staat centraal </a:t>
            </a:r>
          </a:p>
          <a:p>
            <a:pPr lvl="2"/>
            <a:r>
              <a:rPr lang="nl-BE" dirty="0"/>
              <a:t>Communicatie cruciaal voor efficiënte begeleiding </a:t>
            </a:r>
          </a:p>
          <a:p>
            <a:pPr lvl="2"/>
            <a:r>
              <a:rPr lang="nl-BE" dirty="0"/>
              <a:t>Boodschap moet aankomen voor gewenste resultaat </a:t>
            </a:r>
          </a:p>
          <a:p>
            <a:pPr marL="914400" lvl="2" indent="0">
              <a:buNone/>
            </a:pPr>
            <a:endParaRPr lang="nl-BE" dirty="0"/>
          </a:p>
          <a:p>
            <a:pPr lvl="1"/>
            <a:r>
              <a:rPr lang="nl-BE" dirty="0"/>
              <a:t>Bewust van je eigen communicatie </a:t>
            </a:r>
          </a:p>
          <a:p>
            <a:pPr lvl="2"/>
            <a:r>
              <a:rPr lang="nl-BE" dirty="0"/>
              <a:t>Cruciaal voor opbouwen relatie met patiënt (→ verkrijgen van voldoende en juiste info) </a:t>
            </a:r>
          </a:p>
          <a:p>
            <a:pPr marL="914400" lvl="2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51526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Belang van communicatie – 5 opvattingen </a:t>
            </a:r>
          </a:p>
          <a:p>
            <a:pPr lvl="1"/>
            <a:r>
              <a:rPr lang="nl-BE" dirty="0"/>
              <a:t>Opvatting 1 - Partnerschap</a:t>
            </a:r>
          </a:p>
          <a:p>
            <a:pPr lvl="2"/>
            <a:r>
              <a:rPr lang="nl-NL" dirty="0"/>
              <a:t>Gelijkwaardige communicatie </a:t>
            </a:r>
          </a:p>
          <a:p>
            <a:pPr lvl="2"/>
            <a:r>
              <a:rPr lang="nl-NL" dirty="0"/>
              <a:t>Aandacht voor wat de patiënt (non-)verbaal zegt</a:t>
            </a:r>
            <a:endParaRPr lang="nl-BE" dirty="0"/>
          </a:p>
          <a:p>
            <a:pPr lvl="1"/>
            <a:r>
              <a:rPr lang="nl-BE" dirty="0"/>
              <a:t>Opvatting 2 - Eigen verantwoordelijkheid</a:t>
            </a:r>
          </a:p>
          <a:p>
            <a:pPr lvl="2"/>
            <a:r>
              <a:rPr lang="nl-BE" dirty="0"/>
              <a:t>Patiënt = mede-expert </a:t>
            </a:r>
          </a:p>
          <a:p>
            <a:pPr lvl="2"/>
            <a:r>
              <a:rPr lang="nl-NL" dirty="0"/>
              <a:t>Vanuit jouw expertise communicatie leiden en sturen + vertrouwen dat patiënten het nodige doen </a:t>
            </a:r>
          </a:p>
          <a:p>
            <a:pPr lvl="2"/>
            <a:r>
              <a:rPr lang="nl-NL" dirty="0"/>
              <a:t>Samen beslissingen nemen </a:t>
            </a:r>
            <a:r>
              <a:rPr lang="nl-BE" dirty="0"/>
              <a:t> </a:t>
            </a:r>
          </a:p>
          <a:p>
            <a:pPr lvl="1"/>
            <a:r>
              <a:rPr lang="nl-BE" dirty="0"/>
              <a:t>Opvatting 3 - Kwetsbaarheid en veerkracht</a:t>
            </a:r>
          </a:p>
          <a:p>
            <a:pPr lvl="2"/>
            <a:r>
              <a:rPr lang="nl-BE" dirty="0"/>
              <a:t>Veilige omgeving + aandacht voor patiënt</a:t>
            </a:r>
          </a:p>
          <a:p>
            <a:pPr lvl="2"/>
            <a:r>
              <a:rPr lang="nl-BE" dirty="0"/>
              <a:t>Contacteren kiné = 1</a:t>
            </a:r>
            <a:r>
              <a:rPr lang="nl-BE" baseline="30000" dirty="0"/>
              <a:t>e</a:t>
            </a:r>
            <a:r>
              <a:rPr lang="nl-BE" dirty="0"/>
              <a:t> stap van patiënt = teken van veerkracht</a:t>
            </a:r>
          </a:p>
        </p:txBody>
      </p:sp>
    </p:spTree>
    <p:extLst>
      <p:ext uri="{BB962C8B-B14F-4D97-AF65-F5344CB8AC3E}">
        <p14:creationId xmlns:p14="http://schemas.microsoft.com/office/powerpoint/2010/main" val="4110856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Belang van communicatie – 5 opvattingen </a:t>
            </a:r>
          </a:p>
          <a:p>
            <a:pPr lvl="1"/>
            <a:r>
              <a:rPr lang="nl-BE" dirty="0"/>
              <a:t>Opvatting 4 - Intrinsieke motivatie </a:t>
            </a:r>
          </a:p>
          <a:p>
            <a:pPr lvl="2"/>
            <a:r>
              <a:rPr lang="nl-BE" dirty="0"/>
              <a:t>DEFINITIE: </a:t>
            </a:r>
            <a:r>
              <a:rPr lang="nl-NL" dirty="0"/>
              <a:t>komt uit de persoon zelf, eigen drijfveren en behoeften die ervoor zorgen dat de persoon iets wil</a:t>
            </a:r>
          </a:p>
          <a:p>
            <a:pPr lvl="2"/>
            <a:r>
              <a:rPr lang="nl-NL" dirty="0"/>
              <a:t>Gedragsverandering door aanspreken intrinsieke motivatie patiënt</a:t>
            </a:r>
            <a:endParaRPr lang="nl-BE" dirty="0"/>
          </a:p>
          <a:p>
            <a:pPr lvl="1"/>
            <a:r>
              <a:rPr lang="nl-BE" dirty="0"/>
              <a:t>Opvatting 5 - Methodische communicatie</a:t>
            </a:r>
          </a:p>
          <a:p>
            <a:pPr lvl="2"/>
            <a:r>
              <a:rPr lang="nl-BE" dirty="0"/>
              <a:t>DEFINITIE: </a:t>
            </a:r>
            <a:r>
              <a:rPr lang="nl-NL" dirty="0"/>
              <a:t>je communicatie bewust, doelgericht, systematisch en procesmatig gebruiken</a:t>
            </a:r>
          </a:p>
          <a:p>
            <a:pPr lvl="2"/>
            <a:r>
              <a:rPr lang="nl-NL" dirty="0"/>
              <a:t>Gespreksvoering = essentieel onderdeel van elke kiné-sessie</a:t>
            </a:r>
          </a:p>
          <a:p>
            <a:pPr lvl="2"/>
            <a:r>
              <a:rPr lang="nl-NL" dirty="0"/>
              <a:t>Gesprek leiden op een systematische manier → informatie van patiënt inwinnen, patiënt helpen reflecteren, en mee helpen beslissen over therapeutisch voorstel.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69542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BE" dirty="0"/>
              <a:t>Kiné-sessie – 5 fasen </a:t>
            </a:r>
          </a:p>
          <a:p>
            <a:pPr lvl="1"/>
            <a:r>
              <a:rPr lang="nl-BE" dirty="0"/>
              <a:t>Begin van de kiné-sessie</a:t>
            </a:r>
          </a:p>
          <a:p>
            <a:pPr lvl="2"/>
            <a:r>
              <a:rPr lang="nl-BE" dirty="0"/>
              <a:t>Kennismaking + creëren veilige omgeving </a:t>
            </a:r>
          </a:p>
          <a:p>
            <a:pPr lvl="1"/>
            <a:r>
              <a:rPr lang="nl-BE" dirty="0"/>
              <a:t>Info inwinnen </a:t>
            </a:r>
          </a:p>
          <a:p>
            <a:pPr lvl="2"/>
            <a:r>
              <a:rPr lang="nl-BE" dirty="0"/>
              <a:t>Onderzoek problemen</a:t>
            </a:r>
          </a:p>
          <a:p>
            <a:pPr lvl="2"/>
            <a:r>
              <a:rPr lang="nl-BE" dirty="0"/>
              <a:t>Gesprek aangaan vanuit biomedisch perspectief + aandacht voor psychosociale context patiënt</a:t>
            </a:r>
          </a:p>
          <a:p>
            <a:pPr lvl="1"/>
            <a:r>
              <a:rPr lang="nl-BE" dirty="0"/>
              <a:t>Lichamelijk onderzoek </a:t>
            </a:r>
          </a:p>
          <a:p>
            <a:pPr lvl="2"/>
            <a:r>
              <a:rPr lang="nl-BE" dirty="0"/>
              <a:t>Toestemming vragen patiënt </a:t>
            </a:r>
            <a:endParaRPr lang="nl-BE" i="1" dirty="0"/>
          </a:p>
          <a:p>
            <a:pPr lvl="1"/>
            <a:r>
              <a:rPr lang="nl-BE" dirty="0"/>
              <a:t>Planning </a:t>
            </a:r>
          </a:p>
          <a:p>
            <a:pPr lvl="2"/>
            <a:r>
              <a:rPr lang="nl-BE" dirty="0"/>
              <a:t>Uitleg en advies + samen met patiënt beslissen over verdere behandeling</a:t>
            </a:r>
          </a:p>
          <a:p>
            <a:pPr lvl="1"/>
            <a:r>
              <a:rPr lang="nl-BE" dirty="0"/>
              <a:t>Einde van de kiné-sessie</a:t>
            </a:r>
          </a:p>
          <a:p>
            <a:pPr lvl="2"/>
            <a:r>
              <a:rPr lang="nl-BE" dirty="0"/>
              <a:t>Afsluiten wanneer patiënt er klaar voor is </a:t>
            </a:r>
          </a:p>
        </p:txBody>
      </p:sp>
    </p:spTree>
    <p:extLst>
      <p:ext uri="{BB962C8B-B14F-4D97-AF65-F5344CB8AC3E}">
        <p14:creationId xmlns:p14="http://schemas.microsoft.com/office/powerpoint/2010/main" val="1606542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2. Basishouding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Gepaste basishouding essentieel om vertrouwensband met patiënt op te kunnen bouwen </a:t>
            </a:r>
          </a:p>
          <a:p>
            <a:r>
              <a:rPr lang="nl-BE" dirty="0"/>
              <a:t>Stap 1 = interesse en respect tonen voor patiënt (bv. wegleggen gsm) 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61349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6045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Werken aan vertrouwensband → </a:t>
            </a:r>
            <a:r>
              <a:rPr lang="nl-BE" u="sng" dirty="0"/>
              <a:t>empathische houding </a:t>
            </a:r>
          </a:p>
          <a:p>
            <a:pPr lvl="1"/>
            <a:r>
              <a:rPr lang="nl-BE" dirty="0"/>
              <a:t>DEFINITIE: </a:t>
            </a:r>
            <a:r>
              <a:rPr lang="nl-NL" dirty="0"/>
              <a:t>Psychologische vaardigheid, jezelf inleven in de situatie en gevoelens van anderen</a:t>
            </a:r>
          </a:p>
          <a:p>
            <a:pPr lvl="1"/>
            <a:r>
              <a:rPr lang="nl-NL" dirty="0"/>
              <a:t>Hoe? </a:t>
            </a:r>
            <a:endParaRPr lang="nl-BE" dirty="0"/>
          </a:p>
          <a:p>
            <a:pPr lvl="2"/>
            <a:r>
              <a:rPr lang="nl-BE" dirty="0"/>
              <a:t>Benoemen gevoelens,  niet oordelen, twijfels accepteren</a:t>
            </a:r>
          </a:p>
          <a:p>
            <a:pPr lvl="2"/>
            <a:r>
              <a:rPr lang="nl-BE" dirty="0"/>
              <a:t>Open vragen stellen</a:t>
            </a:r>
          </a:p>
          <a:p>
            <a:pPr lvl="2"/>
            <a:r>
              <a:rPr lang="nl-BE" dirty="0"/>
              <a:t>Herhalen, parafraseren en reflecteren</a:t>
            </a:r>
          </a:p>
          <a:p>
            <a:pPr lvl="2"/>
            <a:r>
              <a:rPr lang="nl-BE" dirty="0"/>
              <a:t>Oogcontact</a:t>
            </a:r>
          </a:p>
          <a:p>
            <a:pPr lvl="2"/>
            <a:r>
              <a:rPr lang="nl-BE" dirty="0"/>
              <a:t>Aanraken patiënt </a:t>
            </a:r>
          </a:p>
          <a:p>
            <a:pPr lvl="2"/>
            <a:r>
              <a:rPr lang="nl-BE" dirty="0"/>
              <a:t>Houding: schuin t.o.v. patiënt plaatsnemen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57674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Werken aan vertrouwensband → </a:t>
            </a:r>
            <a:r>
              <a:rPr lang="nl-BE" u="sng" dirty="0"/>
              <a:t>juiste attitude</a:t>
            </a:r>
            <a:r>
              <a:rPr lang="nl-BE" dirty="0"/>
              <a:t>: </a:t>
            </a:r>
          </a:p>
          <a:p>
            <a:r>
              <a:rPr lang="nl-BE" dirty="0"/>
              <a:t>Toe te passen attitudevaardigheden:</a:t>
            </a:r>
          </a:p>
          <a:p>
            <a:pPr lvl="1"/>
            <a:r>
              <a:rPr lang="nl-BE" dirty="0"/>
              <a:t>Niet-oordelend en open (veilige omgeving)</a:t>
            </a:r>
          </a:p>
          <a:p>
            <a:pPr lvl="1"/>
            <a:r>
              <a:rPr lang="nl-BE" dirty="0"/>
              <a:t>Standpunten van patiënt bevragen en aanvaarden</a:t>
            </a:r>
          </a:p>
          <a:p>
            <a:pPr lvl="1"/>
            <a:r>
              <a:rPr lang="nl-BE" dirty="0"/>
              <a:t>Persoonlijkheid van patiënt accepteren zonder </a:t>
            </a:r>
            <a:r>
              <a:rPr lang="nl-BE"/>
              <a:t>te oordelen</a:t>
            </a:r>
            <a:endParaRPr lang="nl-BE" dirty="0"/>
          </a:p>
          <a:p>
            <a:pPr lvl="1"/>
            <a:r>
              <a:rPr lang="nl-BE" dirty="0"/>
              <a:t>Concreetheid </a:t>
            </a:r>
          </a:p>
          <a:p>
            <a:pPr lvl="1"/>
            <a:r>
              <a:rPr lang="nl-BE" dirty="0"/>
              <a:t>Empathie </a:t>
            </a:r>
          </a:p>
          <a:p>
            <a:pPr lvl="1"/>
            <a:r>
              <a:rPr lang="nl-BE" dirty="0"/>
              <a:t>Echtheid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2877767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523D5F46832B458574683E01877E2C" ma:contentTypeVersion="9" ma:contentTypeDescription="Een nieuw document maken." ma:contentTypeScope="" ma:versionID="80b2e784d66cfd1661834453a36305cd">
  <xsd:schema xmlns:xsd="http://www.w3.org/2001/XMLSchema" xmlns:xs="http://www.w3.org/2001/XMLSchema" xmlns:p="http://schemas.microsoft.com/office/2006/metadata/properties" xmlns:ns2="8e157505-1e39-47f2-98dd-0f9558444a83" targetNamespace="http://schemas.microsoft.com/office/2006/metadata/properties" ma:root="true" ma:fieldsID="dd53f2351f6f27aa2c409eeb17efab0d" ns2:_="">
    <xsd:import namespace="8e157505-1e39-47f2-98dd-0f9558444a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157505-1e39-47f2-98dd-0f9558444a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AEE987-4692-42D6-BEB7-0FF368E9643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7E7ABDD-8581-414F-A88B-71CF219B36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431AA2-DAA5-4101-8E69-ED48E9F4A4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157505-1e39-47f2-98dd-0f9558444a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2235</TotalTime>
  <Words>655</Words>
  <Application>Microsoft Office PowerPoint</Application>
  <PresentationFormat>Breedbeeld</PresentationFormat>
  <Paragraphs>117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Kantoorthema</vt:lpstr>
      <vt:lpstr>Zorgzaam communiceren in de kinesitherapie</vt:lpstr>
      <vt:lpstr>Inhoud </vt:lpstr>
      <vt:lpstr>1. Rol van de zorgverlener</vt:lpstr>
      <vt:lpstr>PowerPoint-presentatie</vt:lpstr>
      <vt:lpstr>PowerPoint-presentatie</vt:lpstr>
      <vt:lpstr>PowerPoint-presentatie</vt:lpstr>
      <vt:lpstr>2. Basishouding </vt:lpstr>
      <vt:lpstr>PowerPoint-presentatie</vt:lpstr>
      <vt:lpstr>PowerPoint-presentatie</vt:lpstr>
      <vt:lpstr>PowerPoint-presentatie</vt:lpstr>
      <vt:lpstr>3. Actief en reflectief luisteren</vt:lpstr>
      <vt:lpstr>PowerPoint-presentatie</vt:lpstr>
      <vt:lpstr>4. Verbale en non-verbale communicatie</vt:lpstr>
      <vt:lpstr>5. Gezamenlijke besluitvorming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Eline Frencken</dc:creator>
  <cp:lastModifiedBy>Eline Frencken</cp:lastModifiedBy>
  <cp:revision>30</cp:revision>
  <dcterms:created xsi:type="dcterms:W3CDTF">2021-10-06T07:28:46Z</dcterms:created>
  <dcterms:modified xsi:type="dcterms:W3CDTF">2021-11-18T08:36:13Z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0x010100B2523D5F46832B458574683E01877E2C</vt:lpwstr>
  </property>
  <property fmtid="{D5CDD505-2E9C-101B-9397-08002B2CF9AE}" pid="3" name="Order">
    <vt:r8>1618800</vt:r8>
  </property>
</Properties>
</file>