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E18F3-2DB0-458A-BD83-9B0576F2B6E1}" v="13" dt="2023-04-19T11:19:04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32071-E3CA-4A15-8340-B788DAABED0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B7CEFDF-6D6A-4D1A-8166-3902B5EE93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Patiënten die herstellende zijn van COVID-19</a:t>
          </a:r>
        </a:p>
      </dgm:t>
    </dgm:pt>
    <dgm:pt modelId="{E1CEF113-F4BC-4A9E-B3DB-19D8D3988513}" type="parTrans" cxnId="{D325FD7C-DA74-4698-AB65-973CA27B9FE9}">
      <dgm:prSet/>
      <dgm:spPr/>
      <dgm:t>
        <a:bodyPr/>
        <a:lstStyle/>
        <a:p>
          <a:endParaRPr lang="en-US"/>
        </a:p>
      </dgm:t>
    </dgm:pt>
    <dgm:pt modelId="{7EDD7F76-A2BB-4D4D-89C4-C3275970B670}" type="sibTrans" cxnId="{D325FD7C-DA74-4698-AB65-973CA27B9FE9}">
      <dgm:prSet/>
      <dgm:spPr/>
      <dgm:t>
        <a:bodyPr/>
        <a:lstStyle/>
        <a:p>
          <a:endParaRPr lang="en-US"/>
        </a:p>
      </dgm:t>
    </dgm:pt>
    <dgm:pt modelId="{4E013BB4-A85B-4E0A-A785-DFA653C50D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thuissituatie</a:t>
          </a:r>
        </a:p>
      </dgm:t>
    </dgm:pt>
    <dgm:pt modelId="{32858FF7-249D-4D2B-B679-103F16A54458}" type="parTrans" cxnId="{5EF8DC2B-4FE8-4418-80D8-344C834A4DC8}">
      <dgm:prSet/>
      <dgm:spPr/>
      <dgm:t>
        <a:bodyPr/>
        <a:lstStyle/>
        <a:p>
          <a:endParaRPr lang="en-US"/>
        </a:p>
      </dgm:t>
    </dgm:pt>
    <dgm:pt modelId="{4FDCE4B0-80FC-45FA-BAF1-91A84DE85F0F}" type="sibTrans" cxnId="{5EF8DC2B-4FE8-4418-80D8-344C834A4DC8}">
      <dgm:prSet/>
      <dgm:spPr/>
      <dgm:t>
        <a:bodyPr/>
        <a:lstStyle/>
        <a:p>
          <a:endParaRPr lang="en-US"/>
        </a:p>
      </dgm:t>
    </dgm:pt>
    <dgm:pt modelId="{E815B9A1-D9BC-4C5D-A09C-DFE978E894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Na opname</a:t>
          </a:r>
        </a:p>
      </dgm:t>
    </dgm:pt>
    <dgm:pt modelId="{4D4D4B66-383D-4B97-BB1D-83C0A004F85F}" type="parTrans" cxnId="{0833C681-936B-4936-B6F8-12CED0F66259}">
      <dgm:prSet/>
      <dgm:spPr/>
      <dgm:t>
        <a:bodyPr/>
        <a:lstStyle/>
        <a:p>
          <a:endParaRPr lang="en-US"/>
        </a:p>
      </dgm:t>
    </dgm:pt>
    <dgm:pt modelId="{0B760851-2D97-4363-8D14-D299282B2DFA}" type="sibTrans" cxnId="{0833C681-936B-4936-B6F8-12CED0F66259}">
      <dgm:prSet/>
      <dgm:spPr/>
      <dgm:t>
        <a:bodyPr/>
        <a:lstStyle/>
        <a:p>
          <a:endParaRPr lang="en-US"/>
        </a:p>
      </dgm:t>
    </dgm:pt>
    <dgm:pt modelId="{7B4853C8-78A8-432E-BC33-525B0B3B1E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80%: milde tot matige symptomen</a:t>
          </a:r>
        </a:p>
      </dgm:t>
    </dgm:pt>
    <dgm:pt modelId="{C04297F2-BB6A-4A86-944D-0DB3230C9FE4}" type="parTrans" cxnId="{AAF1CA3F-2405-45F9-B7F9-814D6201C248}">
      <dgm:prSet/>
      <dgm:spPr/>
      <dgm:t>
        <a:bodyPr/>
        <a:lstStyle/>
        <a:p>
          <a:endParaRPr lang="en-US"/>
        </a:p>
      </dgm:t>
    </dgm:pt>
    <dgm:pt modelId="{EC90B1FE-60AF-4B31-9A88-9BADA9965881}" type="sibTrans" cxnId="{AAF1CA3F-2405-45F9-B7F9-814D6201C248}">
      <dgm:prSet/>
      <dgm:spPr/>
      <dgm:t>
        <a:bodyPr/>
        <a:lstStyle/>
        <a:p>
          <a:endParaRPr lang="en-US"/>
        </a:p>
      </dgm:t>
    </dgm:pt>
    <dgm:pt modelId="{C6E4CEB6-9085-43F6-9D7B-7C45E76EB1E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Evolutie van fysische beperkingen op langere termijn: ?</a:t>
          </a:r>
          <a:endParaRPr lang="en-US"/>
        </a:p>
      </dgm:t>
    </dgm:pt>
    <dgm:pt modelId="{DB8864BE-3144-4090-88ED-88EA49258EE2}" type="parTrans" cxnId="{4633615D-D556-4118-A087-4686DBD7E718}">
      <dgm:prSet/>
      <dgm:spPr/>
      <dgm:t>
        <a:bodyPr/>
        <a:lstStyle/>
        <a:p>
          <a:endParaRPr lang="en-US"/>
        </a:p>
      </dgm:t>
    </dgm:pt>
    <dgm:pt modelId="{05EED624-FC08-405D-B6B2-4A19DFF5DAD1}" type="sibTrans" cxnId="{4633615D-D556-4118-A087-4686DBD7E718}">
      <dgm:prSet/>
      <dgm:spPr/>
      <dgm:t>
        <a:bodyPr/>
        <a:lstStyle/>
        <a:p>
          <a:endParaRPr lang="en-US"/>
        </a:p>
      </dgm:t>
    </dgm:pt>
    <dgm:pt modelId="{798A9C6D-B387-40F2-8128-0DF32EE65635}" type="pres">
      <dgm:prSet presAssocID="{2CA32071-E3CA-4A15-8340-B788DAABED0D}" presName="root" presStyleCnt="0">
        <dgm:presLayoutVars>
          <dgm:dir/>
          <dgm:resizeHandles val="exact"/>
        </dgm:presLayoutVars>
      </dgm:prSet>
      <dgm:spPr/>
    </dgm:pt>
    <dgm:pt modelId="{63DE2372-798B-43EF-A6D8-C4C911B2E6ED}" type="pres">
      <dgm:prSet presAssocID="{6B7CEFDF-6D6A-4D1A-8166-3902B5EE93DB}" presName="compNode" presStyleCnt="0"/>
      <dgm:spPr/>
    </dgm:pt>
    <dgm:pt modelId="{193AE82B-CFCC-478D-AC40-7B583F3B0928}" type="pres">
      <dgm:prSet presAssocID="{6B7CEFDF-6D6A-4D1A-8166-3902B5EE93DB}" presName="bgRect" presStyleLbl="bgShp" presStyleIdx="0" presStyleCnt="3"/>
      <dgm:spPr/>
    </dgm:pt>
    <dgm:pt modelId="{1B7015D0-1C2A-4511-909E-09B533EE3186}" type="pres">
      <dgm:prSet presAssocID="{6B7CEFDF-6D6A-4D1A-8166-3902B5EE93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iekenhuis"/>
        </a:ext>
      </dgm:extLst>
    </dgm:pt>
    <dgm:pt modelId="{651B5E2B-405D-4C8E-8C68-612CEBE94555}" type="pres">
      <dgm:prSet presAssocID="{6B7CEFDF-6D6A-4D1A-8166-3902B5EE93DB}" presName="spaceRect" presStyleCnt="0"/>
      <dgm:spPr/>
    </dgm:pt>
    <dgm:pt modelId="{5F82E950-88B6-4D18-99E7-FE3637A69DEF}" type="pres">
      <dgm:prSet presAssocID="{6B7CEFDF-6D6A-4D1A-8166-3902B5EE93DB}" presName="parTx" presStyleLbl="revTx" presStyleIdx="0" presStyleCnt="4">
        <dgm:presLayoutVars>
          <dgm:chMax val="0"/>
          <dgm:chPref val="0"/>
        </dgm:presLayoutVars>
      </dgm:prSet>
      <dgm:spPr/>
    </dgm:pt>
    <dgm:pt modelId="{C49AFFAC-2900-47B5-8F2E-D05A0C43FE16}" type="pres">
      <dgm:prSet presAssocID="{6B7CEFDF-6D6A-4D1A-8166-3902B5EE93DB}" presName="desTx" presStyleLbl="revTx" presStyleIdx="1" presStyleCnt="4">
        <dgm:presLayoutVars/>
      </dgm:prSet>
      <dgm:spPr/>
    </dgm:pt>
    <dgm:pt modelId="{F828E678-6735-47D2-8CBF-C4100BA86957}" type="pres">
      <dgm:prSet presAssocID="{7EDD7F76-A2BB-4D4D-89C4-C3275970B670}" presName="sibTrans" presStyleCnt="0"/>
      <dgm:spPr/>
    </dgm:pt>
    <dgm:pt modelId="{2A3D6493-E0B2-48C7-A77B-B73E061E3BAF}" type="pres">
      <dgm:prSet presAssocID="{7B4853C8-78A8-432E-BC33-525B0B3B1E69}" presName="compNode" presStyleCnt="0"/>
      <dgm:spPr/>
    </dgm:pt>
    <dgm:pt modelId="{E6C180F9-7E58-4261-ABE0-2CE5F388A765}" type="pres">
      <dgm:prSet presAssocID="{7B4853C8-78A8-432E-BC33-525B0B3B1E69}" presName="bgRect" presStyleLbl="bgShp" presStyleIdx="1" presStyleCnt="3"/>
      <dgm:spPr/>
    </dgm:pt>
    <dgm:pt modelId="{C544059E-65E1-43FF-8196-738EC9D45EA2}" type="pres">
      <dgm:prSet presAssocID="{7B4853C8-78A8-432E-BC33-525B0B3B1E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3436421-22CD-462E-B169-0D6188BAA169}" type="pres">
      <dgm:prSet presAssocID="{7B4853C8-78A8-432E-BC33-525B0B3B1E69}" presName="spaceRect" presStyleCnt="0"/>
      <dgm:spPr/>
    </dgm:pt>
    <dgm:pt modelId="{0AC7C0F2-3780-4A87-B71B-38425591479A}" type="pres">
      <dgm:prSet presAssocID="{7B4853C8-78A8-432E-BC33-525B0B3B1E69}" presName="parTx" presStyleLbl="revTx" presStyleIdx="2" presStyleCnt="4">
        <dgm:presLayoutVars>
          <dgm:chMax val="0"/>
          <dgm:chPref val="0"/>
        </dgm:presLayoutVars>
      </dgm:prSet>
      <dgm:spPr/>
    </dgm:pt>
    <dgm:pt modelId="{43B25300-006F-4FD0-A721-11E51AA7547B}" type="pres">
      <dgm:prSet presAssocID="{EC90B1FE-60AF-4B31-9A88-9BADA9965881}" presName="sibTrans" presStyleCnt="0"/>
      <dgm:spPr/>
    </dgm:pt>
    <dgm:pt modelId="{164A6B98-EC3E-49DA-89CA-7EF083B45EC4}" type="pres">
      <dgm:prSet presAssocID="{C6E4CEB6-9085-43F6-9D7B-7C45E76EB1E0}" presName="compNode" presStyleCnt="0"/>
      <dgm:spPr/>
    </dgm:pt>
    <dgm:pt modelId="{2AAA99D2-8477-4EF1-85D7-BDD94F61FE8C}" type="pres">
      <dgm:prSet presAssocID="{C6E4CEB6-9085-43F6-9D7B-7C45E76EB1E0}" presName="bgRect" presStyleLbl="bgShp" presStyleIdx="2" presStyleCnt="3"/>
      <dgm:spPr/>
    </dgm:pt>
    <dgm:pt modelId="{8925C823-87F1-4E42-BD6A-47C91B2CFBF4}" type="pres">
      <dgm:prSet presAssocID="{C6E4CEB6-9085-43F6-9D7B-7C45E76EB1E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ndloper voltooid"/>
        </a:ext>
      </dgm:extLst>
    </dgm:pt>
    <dgm:pt modelId="{3049D7F9-5D91-44B4-8DC5-84BC49925058}" type="pres">
      <dgm:prSet presAssocID="{C6E4CEB6-9085-43F6-9D7B-7C45E76EB1E0}" presName="spaceRect" presStyleCnt="0"/>
      <dgm:spPr/>
    </dgm:pt>
    <dgm:pt modelId="{EC8209DB-2202-447E-9CC8-CC74990798EB}" type="pres">
      <dgm:prSet presAssocID="{C6E4CEB6-9085-43F6-9D7B-7C45E76EB1E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19E7A14-F7DD-4B63-BDEC-8BC32E4629D6}" type="presOf" srcId="{6B7CEFDF-6D6A-4D1A-8166-3902B5EE93DB}" destId="{5F82E950-88B6-4D18-99E7-FE3637A69DEF}" srcOrd="0" destOrd="0" presId="urn:microsoft.com/office/officeart/2018/2/layout/IconVerticalSolidList"/>
    <dgm:cxn modelId="{1CDCFE14-AB8B-44E2-A6BA-1BC2FF11071C}" type="presOf" srcId="{4E013BB4-A85B-4E0A-A785-DFA653C50DA6}" destId="{C49AFFAC-2900-47B5-8F2E-D05A0C43FE16}" srcOrd="0" destOrd="0" presId="urn:microsoft.com/office/officeart/2018/2/layout/IconVerticalSolidList"/>
    <dgm:cxn modelId="{5EF8DC2B-4FE8-4418-80D8-344C834A4DC8}" srcId="{6B7CEFDF-6D6A-4D1A-8166-3902B5EE93DB}" destId="{4E013BB4-A85B-4E0A-A785-DFA653C50DA6}" srcOrd="0" destOrd="0" parTransId="{32858FF7-249D-4D2B-B679-103F16A54458}" sibTransId="{4FDCE4B0-80FC-45FA-BAF1-91A84DE85F0F}"/>
    <dgm:cxn modelId="{76E3C533-BA66-4145-B3B1-2252796A3F5D}" type="presOf" srcId="{C6E4CEB6-9085-43F6-9D7B-7C45E76EB1E0}" destId="{EC8209DB-2202-447E-9CC8-CC74990798EB}" srcOrd="0" destOrd="0" presId="urn:microsoft.com/office/officeart/2018/2/layout/IconVerticalSolidList"/>
    <dgm:cxn modelId="{AAF1CA3F-2405-45F9-B7F9-814D6201C248}" srcId="{2CA32071-E3CA-4A15-8340-B788DAABED0D}" destId="{7B4853C8-78A8-432E-BC33-525B0B3B1E69}" srcOrd="1" destOrd="0" parTransId="{C04297F2-BB6A-4A86-944D-0DB3230C9FE4}" sibTransId="{EC90B1FE-60AF-4B31-9A88-9BADA9965881}"/>
    <dgm:cxn modelId="{4633615D-D556-4118-A087-4686DBD7E718}" srcId="{2CA32071-E3CA-4A15-8340-B788DAABED0D}" destId="{C6E4CEB6-9085-43F6-9D7B-7C45E76EB1E0}" srcOrd="2" destOrd="0" parTransId="{DB8864BE-3144-4090-88ED-88EA49258EE2}" sibTransId="{05EED624-FC08-405D-B6B2-4A19DFF5DAD1}"/>
    <dgm:cxn modelId="{82046B6A-386B-4E6A-B83E-C8CB8BFAB04A}" type="presOf" srcId="{2CA32071-E3CA-4A15-8340-B788DAABED0D}" destId="{798A9C6D-B387-40F2-8128-0DF32EE65635}" srcOrd="0" destOrd="0" presId="urn:microsoft.com/office/officeart/2018/2/layout/IconVerticalSolidList"/>
    <dgm:cxn modelId="{B9018F59-46AD-48FF-BEAA-3F02602F61CB}" type="presOf" srcId="{E815B9A1-D9BC-4C5D-A09C-DFE978E89489}" destId="{C49AFFAC-2900-47B5-8F2E-D05A0C43FE16}" srcOrd="0" destOrd="1" presId="urn:microsoft.com/office/officeart/2018/2/layout/IconVerticalSolidList"/>
    <dgm:cxn modelId="{D325FD7C-DA74-4698-AB65-973CA27B9FE9}" srcId="{2CA32071-E3CA-4A15-8340-B788DAABED0D}" destId="{6B7CEFDF-6D6A-4D1A-8166-3902B5EE93DB}" srcOrd="0" destOrd="0" parTransId="{E1CEF113-F4BC-4A9E-B3DB-19D8D3988513}" sibTransId="{7EDD7F76-A2BB-4D4D-89C4-C3275970B670}"/>
    <dgm:cxn modelId="{0833C681-936B-4936-B6F8-12CED0F66259}" srcId="{6B7CEFDF-6D6A-4D1A-8166-3902B5EE93DB}" destId="{E815B9A1-D9BC-4C5D-A09C-DFE978E89489}" srcOrd="1" destOrd="0" parTransId="{4D4D4B66-383D-4B97-BB1D-83C0A004F85F}" sibTransId="{0B760851-2D97-4363-8D14-D299282B2DFA}"/>
    <dgm:cxn modelId="{18F3F1D5-B7ED-4972-B4D6-EAE232292A87}" type="presOf" srcId="{7B4853C8-78A8-432E-BC33-525B0B3B1E69}" destId="{0AC7C0F2-3780-4A87-B71B-38425591479A}" srcOrd="0" destOrd="0" presId="urn:microsoft.com/office/officeart/2018/2/layout/IconVerticalSolidList"/>
    <dgm:cxn modelId="{5210A53C-CDC3-4FEA-A428-017CF021DE17}" type="presParOf" srcId="{798A9C6D-B387-40F2-8128-0DF32EE65635}" destId="{63DE2372-798B-43EF-A6D8-C4C911B2E6ED}" srcOrd="0" destOrd="0" presId="urn:microsoft.com/office/officeart/2018/2/layout/IconVerticalSolidList"/>
    <dgm:cxn modelId="{FEB2A17C-B99C-4C43-9A42-E77F3BBAF5F4}" type="presParOf" srcId="{63DE2372-798B-43EF-A6D8-C4C911B2E6ED}" destId="{193AE82B-CFCC-478D-AC40-7B583F3B0928}" srcOrd="0" destOrd="0" presId="urn:microsoft.com/office/officeart/2018/2/layout/IconVerticalSolidList"/>
    <dgm:cxn modelId="{73C5DEE1-F14E-470A-8358-849247533588}" type="presParOf" srcId="{63DE2372-798B-43EF-A6D8-C4C911B2E6ED}" destId="{1B7015D0-1C2A-4511-909E-09B533EE3186}" srcOrd="1" destOrd="0" presId="urn:microsoft.com/office/officeart/2018/2/layout/IconVerticalSolidList"/>
    <dgm:cxn modelId="{EF937E91-A2B4-474B-A81B-419163A13B06}" type="presParOf" srcId="{63DE2372-798B-43EF-A6D8-C4C911B2E6ED}" destId="{651B5E2B-405D-4C8E-8C68-612CEBE94555}" srcOrd="2" destOrd="0" presId="urn:microsoft.com/office/officeart/2018/2/layout/IconVerticalSolidList"/>
    <dgm:cxn modelId="{D2FE202B-0144-4AA8-BDB4-9CB960ACC88A}" type="presParOf" srcId="{63DE2372-798B-43EF-A6D8-C4C911B2E6ED}" destId="{5F82E950-88B6-4D18-99E7-FE3637A69DEF}" srcOrd="3" destOrd="0" presId="urn:microsoft.com/office/officeart/2018/2/layout/IconVerticalSolidList"/>
    <dgm:cxn modelId="{37B52A86-51DE-49CC-A06E-BC1E9D399D4D}" type="presParOf" srcId="{63DE2372-798B-43EF-A6D8-C4C911B2E6ED}" destId="{C49AFFAC-2900-47B5-8F2E-D05A0C43FE16}" srcOrd="4" destOrd="0" presId="urn:microsoft.com/office/officeart/2018/2/layout/IconVerticalSolidList"/>
    <dgm:cxn modelId="{E2886B52-C395-4E90-A5A3-42FB4B8A9FCC}" type="presParOf" srcId="{798A9C6D-B387-40F2-8128-0DF32EE65635}" destId="{F828E678-6735-47D2-8CBF-C4100BA86957}" srcOrd="1" destOrd="0" presId="urn:microsoft.com/office/officeart/2018/2/layout/IconVerticalSolidList"/>
    <dgm:cxn modelId="{023B80F5-A19D-435C-8A96-3647EC6449F8}" type="presParOf" srcId="{798A9C6D-B387-40F2-8128-0DF32EE65635}" destId="{2A3D6493-E0B2-48C7-A77B-B73E061E3BAF}" srcOrd="2" destOrd="0" presId="urn:microsoft.com/office/officeart/2018/2/layout/IconVerticalSolidList"/>
    <dgm:cxn modelId="{A7422658-03E4-49C7-B555-EF56945DDCF6}" type="presParOf" srcId="{2A3D6493-E0B2-48C7-A77B-B73E061E3BAF}" destId="{E6C180F9-7E58-4261-ABE0-2CE5F388A765}" srcOrd="0" destOrd="0" presId="urn:microsoft.com/office/officeart/2018/2/layout/IconVerticalSolidList"/>
    <dgm:cxn modelId="{88FE6577-009B-4F56-99C2-683C56651E74}" type="presParOf" srcId="{2A3D6493-E0B2-48C7-A77B-B73E061E3BAF}" destId="{C544059E-65E1-43FF-8196-738EC9D45EA2}" srcOrd="1" destOrd="0" presId="urn:microsoft.com/office/officeart/2018/2/layout/IconVerticalSolidList"/>
    <dgm:cxn modelId="{7D870711-94E6-4366-BA89-87FDF41DF1F4}" type="presParOf" srcId="{2A3D6493-E0B2-48C7-A77B-B73E061E3BAF}" destId="{F3436421-22CD-462E-B169-0D6188BAA169}" srcOrd="2" destOrd="0" presId="urn:microsoft.com/office/officeart/2018/2/layout/IconVerticalSolidList"/>
    <dgm:cxn modelId="{9AEF5C68-B35D-4D74-8B40-5731D2A40355}" type="presParOf" srcId="{2A3D6493-E0B2-48C7-A77B-B73E061E3BAF}" destId="{0AC7C0F2-3780-4A87-B71B-38425591479A}" srcOrd="3" destOrd="0" presId="urn:microsoft.com/office/officeart/2018/2/layout/IconVerticalSolidList"/>
    <dgm:cxn modelId="{84B7E171-6687-4B35-8978-BBF68B7AA5EC}" type="presParOf" srcId="{798A9C6D-B387-40F2-8128-0DF32EE65635}" destId="{43B25300-006F-4FD0-A721-11E51AA7547B}" srcOrd="3" destOrd="0" presId="urn:microsoft.com/office/officeart/2018/2/layout/IconVerticalSolidList"/>
    <dgm:cxn modelId="{134C0EBF-605D-4E8F-8962-77FF129077A6}" type="presParOf" srcId="{798A9C6D-B387-40F2-8128-0DF32EE65635}" destId="{164A6B98-EC3E-49DA-89CA-7EF083B45EC4}" srcOrd="4" destOrd="0" presId="urn:microsoft.com/office/officeart/2018/2/layout/IconVerticalSolidList"/>
    <dgm:cxn modelId="{5468684D-F8C1-4FB7-AF8D-32D64D6A11C4}" type="presParOf" srcId="{164A6B98-EC3E-49DA-89CA-7EF083B45EC4}" destId="{2AAA99D2-8477-4EF1-85D7-BDD94F61FE8C}" srcOrd="0" destOrd="0" presId="urn:microsoft.com/office/officeart/2018/2/layout/IconVerticalSolidList"/>
    <dgm:cxn modelId="{20BFE8C6-7633-4AD3-8AFF-21D2A2B9824B}" type="presParOf" srcId="{164A6B98-EC3E-49DA-89CA-7EF083B45EC4}" destId="{8925C823-87F1-4E42-BD6A-47C91B2CFBF4}" srcOrd="1" destOrd="0" presId="urn:microsoft.com/office/officeart/2018/2/layout/IconVerticalSolidList"/>
    <dgm:cxn modelId="{259F0795-522B-4F2B-9BEF-0E0584ABCD36}" type="presParOf" srcId="{164A6B98-EC3E-49DA-89CA-7EF083B45EC4}" destId="{3049D7F9-5D91-44B4-8DC5-84BC49925058}" srcOrd="2" destOrd="0" presId="urn:microsoft.com/office/officeart/2018/2/layout/IconVerticalSolidList"/>
    <dgm:cxn modelId="{AD671251-01B0-4C2F-B183-AD818760C799}" type="presParOf" srcId="{164A6B98-EC3E-49DA-89CA-7EF083B45EC4}" destId="{EC8209DB-2202-447E-9CC8-CC74990798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F28D5-92F5-4E76-AE3E-ED317E1ABD9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DA351C4-DFE5-4F66-A692-F2B330AD3327}">
      <dgm:prSet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Indicatie voor kinesitherapie bij beperkingen van functioneren in de dagelijkse situatie</a:t>
          </a:r>
          <a:endParaRPr lang="en-US" dirty="0">
            <a:solidFill>
              <a:srgbClr val="002060"/>
            </a:solidFill>
          </a:endParaRPr>
        </a:p>
      </dgm:t>
    </dgm:pt>
    <dgm:pt modelId="{7115ABBE-CAB4-4885-98DF-A27E22428352}" type="parTrans" cxnId="{A7387269-9DEE-457E-BC6A-7B23F0102044}">
      <dgm:prSet/>
      <dgm:spPr/>
      <dgm:t>
        <a:bodyPr/>
        <a:lstStyle/>
        <a:p>
          <a:endParaRPr lang="en-US"/>
        </a:p>
      </dgm:t>
    </dgm:pt>
    <dgm:pt modelId="{1308FA10-981C-4A73-8549-2CEB9D6B477E}" type="sibTrans" cxnId="{A7387269-9DEE-457E-BC6A-7B23F0102044}">
      <dgm:prSet/>
      <dgm:spPr/>
      <dgm:t>
        <a:bodyPr/>
        <a:lstStyle/>
        <a:p>
          <a:endParaRPr lang="en-US"/>
        </a:p>
      </dgm:t>
    </dgm:pt>
    <dgm:pt modelId="{63B6AC55-5F3C-4AFF-B577-5D6BC946A2CD}">
      <dgm:prSet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Hou rekening met </a:t>
          </a:r>
          <a:r>
            <a:rPr lang="nl-NL" dirty="0" err="1">
              <a:solidFill>
                <a:srgbClr val="002060"/>
              </a:solidFill>
            </a:rPr>
            <a:t>comorbiditeiten</a:t>
          </a:r>
          <a:endParaRPr lang="en-US" dirty="0">
            <a:solidFill>
              <a:srgbClr val="002060"/>
            </a:solidFill>
          </a:endParaRPr>
        </a:p>
      </dgm:t>
    </dgm:pt>
    <dgm:pt modelId="{2562CBBC-B1D5-4217-B485-491B5A8ADA5A}" type="parTrans" cxnId="{624DEFD1-02FC-4276-B1F3-67599C1D2F0E}">
      <dgm:prSet/>
      <dgm:spPr/>
      <dgm:t>
        <a:bodyPr/>
        <a:lstStyle/>
        <a:p>
          <a:endParaRPr lang="en-US"/>
        </a:p>
      </dgm:t>
    </dgm:pt>
    <dgm:pt modelId="{7CEDDBCD-9534-46A0-95BB-5956718B0F2C}" type="sibTrans" cxnId="{624DEFD1-02FC-4276-B1F3-67599C1D2F0E}">
      <dgm:prSet/>
      <dgm:spPr/>
      <dgm:t>
        <a:bodyPr/>
        <a:lstStyle/>
        <a:p>
          <a:endParaRPr lang="en-US"/>
        </a:p>
      </dgm:t>
    </dgm:pt>
    <dgm:pt modelId="{8FDAAB0F-9935-46C5-961D-95600A20EA85}">
      <dgm:prSet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Bij complexiteit: intra- of interdisciplinaire zorg </a:t>
          </a:r>
          <a:endParaRPr lang="en-US" dirty="0">
            <a:solidFill>
              <a:srgbClr val="002060"/>
            </a:solidFill>
          </a:endParaRPr>
        </a:p>
      </dgm:t>
    </dgm:pt>
    <dgm:pt modelId="{2C704981-18B2-4320-820F-421D0296CB23}" type="parTrans" cxnId="{D3EDA3A3-F7D9-484D-9A28-354E801AD3F6}">
      <dgm:prSet/>
      <dgm:spPr/>
      <dgm:t>
        <a:bodyPr/>
        <a:lstStyle/>
        <a:p>
          <a:endParaRPr lang="en-US"/>
        </a:p>
      </dgm:t>
    </dgm:pt>
    <dgm:pt modelId="{AB5205A3-38AF-4B9A-ADC1-ADE4645E002A}" type="sibTrans" cxnId="{D3EDA3A3-F7D9-484D-9A28-354E801AD3F6}">
      <dgm:prSet/>
      <dgm:spPr/>
      <dgm:t>
        <a:bodyPr/>
        <a:lstStyle/>
        <a:p>
          <a:endParaRPr lang="en-US"/>
        </a:p>
      </dgm:t>
    </dgm:pt>
    <dgm:pt modelId="{25218CCE-FB77-458E-BE33-3DFD6FC92E97}" type="pres">
      <dgm:prSet presAssocID="{639F28D5-92F5-4E76-AE3E-ED317E1ABD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F4429B-C793-4925-AAC7-65DF38215CCB}" type="pres">
      <dgm:prSet presAssocID="{0DA351C4-DFE5-4F66-A692-F2B330AD3327}" presName="hierRoot1" presStyleCnt="0"/>
      <dgm:spPr/>
    </dgm:pt>
    <dgm:pt modelId="{44D01500-2B9F-4FAD-97B2-06A7B987412B}" type="pres">
      <dgm:prSet presAssocID="{0DA351C4-DFE5-4F66-A692-F2B330AD3327}" presName="composite" presStyleCnt="0"/>
      <dgm:spPr/>
    </dgm:pt>
    <dgm:pt modelId="{D48C07BB-F310-42AA-8860-DC144CCBA791}" type="pres">
      <dgm:prSet presAssocID="{0DA351C4-DFE5-4F66-A692-F2B330AD3327}" presName="background" presStyleLbl="node0" presStyleIdx="0" presStyleCnt="3"/>
      <dgm:spPr/>
    </dgm:pt>
    <dgm:pt modelId="{40C76ECF-FD64-4554-B6C6-87352FB270E7}" type="pres">
      <dgm:prSet presAssocID="{0DA351C4-DFE5-4F66-A692-F2B330AD3327}" presName="text" presStyleLbl="fgAcc0" presStyleIdx="0" presStyleCnt="3">
        <dgm:presLayoutVars>
          <dgm:chPref val="3"/>
        </dgm:presLayoutVars>
      </dgm:prSet>
      <dgm:spPr/>
    </dgm:pt>
    <dgm:pt modelId="{5BE63B5A-1C5B-4654-9219-39C8811E8CED}" type="pres">
      <dgm:prSet presAssocID="{0DA351C4-DFE5-4F66-A692-F2B330AD3327}" presName="hierChild2" presStyleCnt="0"/>
      <dgm:spPr/>
    </dgm:pt>
    <dgm:pt modelId="{CE65CB70-C8D5-41B2-BAB0-81CA5F7662C5}" type="pres">
      <dgm:prSet presAssocID="{63B6AC55-5F3C-4AFF-B577-5D6BC946A2CD}" presName="hierRoot1" presStyleCnt="0"/>
      <dgm:spPr/>
    </dgm:pt>
    <dgm:pt modelId="{895D7209-628E-484F-B915-411A8B6CE30E}" type="pres">
      <dgm:prSet presAssocID="{63B6AC55-5F3C-4AFF-B577-5D6BC946A2CD}" presName="composite" presStyleCnt="0"/>
      <dgm:spPr/>
    </dgm:pt>
    <dgm:pt modelId="{CB795EF4-1F54-4902-9BF5-6ED66ED5FDFC}" type="pres">
      <dgm:prSet presAssocID="{63B6AC55-5F3C-4AFF-B577-5D6BC946A2CD}" presName="background" presStyleLbl="node0" presStyleIdx="1" presStyleCnt="3"/>
      <dgm:spPr/>
    </dgm:pt>
    <dgm:pt modelId="{1A3A364A-E24C-4802-857C-E697CACDC8BD}" type="pres">
      <dgm:prSet presAssocID="{63B6AC55-5F3C-4AFF-B577-5D6BC946A2CD}" presName="text" presStyleLbl="fgAcc0" presStyleIdx="1" presStyleCnt="3">
        <dgm:presLayoutVars>
          <dgm:chPref val="3"/>
        </dgm:presLayoutVars>
      </dgm:prSet>
      <dgm:spPr/>
    </dgm:pt>
    <dgm:pt modelId="{8092D637-C1E8-4146-8AAF-A948808E0409}" type="pres">
      <dgm:prSet presAssocID="{63B6AC55-5F3C-4AFF-B577-5D6BC946A2CD}" presName="hierChild2" presStyleCnt="0"/>
      <dgm:spPr/>
    </dgm:pt>
    <dgm:pt modelId="{DC190CAC-3235-4DB2-9748-F2CD6F6F3883}" type="pres">
      <dgm:prSet presAssocID="{8FDAAB0F-9935-46C5-961D-95600A20EA85}" presName="hierRoot1" presStyleCnt="0"/>
      <dgm:spPr/>
    </dgm:pt>
    <dgm:pt modelId="{9F0D9D2F-9DC2-460A-A452-234B50DF4DCA}" type="pres">
      <dgm:prSet presAssocID="{8FDAAB0F-9935-46C5-961D-95600A20EA85}" presName="composite" presStyleCnt="0"/>
      <dgm:spPr/>
    </dgm:pt>
    <dgm:pt modelId="{A960DF4F-21E3-4637-ADAC-D1EFE4075243}" type="pres">
      <dgm:prSet presAssocID="{8FDAAB0F-9935-46C5-961D-95600A20EA85}" presName="background" presStyleLbl="node0" presStyleIdx="2" presStyleCnt="3"/>
      <dgm:spPr/>
    </dgm:pt>
    <dgm:pt modelId="{835CDBB6-709D-4747-A372-91061BD73B78}" type="pres">
      <dgm:prSet presAssocID="{8FDAAB0F-9935-46C5-961D-95600A20EA85}" presName="text" presStyleLbl="fgAcc0" presStyleIdx="2" presStyleCnt="3">
        <dgm:presLayoutVars>
          <dgm:chPref val="3"/>
        </dgm:presLayoutVars>
      </dgm:prSet>
      <dgm:spPr/>
    </dgm:pt>
    <dgm:pt modelId="{B9838BA5-0775-4427-AC92-3AE334FF343A}" type="pres">
      <dgm:prSet presAssocID="{8FDAAB0F-9935-46C5-961D-95600A20EA85}" presName="hierChild2" presStyleCnt="0"/>
      <dgm:spPr/>
    </dgm:pt>
  </dgm:ptLst>
  <dgm:cxnLst>
    <dgm:cxn modelId="{778B1011-3F95-4670-9265-A279F434EEC7}" type="presOf" srcId="{8FDAAB0F-9935-46C5-961D-95600A20EA85}" destId="{835CDBB6-709D-4747-A372-91061BD73B78}" srcOrd="0" destOrd="0" presId="urn:microsoft.com/office/officeart/2005/8/layout/hierarchy1"/>
    <dgm:cxn modelId="{9EE9752E-307C-4F1C-B0B3-472D58D8F43D}" type="presOf" srcId="{639F28D5-92F5-4E76-AE3E-ED317E1ABD96}" destId="{25218CCE-FB77-458E-BE33-3DFD6FC92E97}" srcOrd="0" destOrd="0" presId="urn:microsoft.com/office/officeart/2005/8/layout/hierarchy1"/>
    <dgm:cxn modelId="{A7387269-9DEE-457E-BC6A-7B23F0102044}" srcId="{639F28D5-92F5-4E76-AE3E-ED317E1ABD96}" destId="{0DA351C4-DFE5-4F66-A692-F2B330AD3327}" srcOrd="0" destOrd="0" parTransId="{7115ABBE-CAB4-4885-98DF-A27E22428352}" sibTransId="{1308FA10-981C-4A73-8549-2CEB9D6B477E}"/>
    <dgm:cxn modelId="{D03A4E4B-315D-41F6-AE7C-63444B95E767}" type="presOf" srcId="{63B6AC55-5F3C-4AFF-B577-5D6BC946A2CD}" destId="{1A3A364A-E24C-4802-857C-E697CACDC8BD}" srcOrd="0" destOrd="0" presId="urn:microsoft.com/office/officeart/2005/8/layout/hierarchy1"/>
    <dgm:cxn modelId="{D3EDA3A3-F7D9-484D-9A28-354E801AD3F6}" srcId="{639F28D5-92F5-4E76-AE3E-ED317E1ABD96}" destId="{8FDAAB0F-9935-46C5-961D-95600A20EA85}" srcOrd="2" destOrd="0" parTransId="{2C704981-18B2-4320-820F-421D0296CB23}" sibTransId="{AB5205A3-38AF-4B9A-ADC1-ADE4645E002A}"/>
    <dgm:cxn modelId="{624DEFD1-02FC-4276-B1F3-67599C1D2F0E}" srcId="{639F28D5-92F5-4E76-AE3E-ED317E1ABD96}" destId="{63B6AC55-5F3C-4AFF-B577-5D6BC946A2CD}" srcOrd="1" destOrd="0" parTransId="{2562CBBC-B1D5-4217-B485-491B5A8ADA5A}" sibTransId="{7CEDDBCD-9534-46A0-95BB-5956718B0F2C}"/>
    <dgm:cxn modelId="{79106ADB-E1C6-4824-B73B-0E302A851015}" type="presOf" srcId="{0DA351C4-DFE5-4F66-A692-F2B330AD3327}" destId="{40C76ECF-FD64-4554-B6C6-87352FB270E7}" srcOrd="0" destOrd="0" presId="urn:microsoft.com/office/officeart/2005/8/layout/hierarchy1"/>
    <dgm:cxn modelId="{23695DC7-1900-4643-A80C-D322274A09BE}" type="presParOf" srcId="{25218CCE-FB77-458E-BE33-3DFD6FC92E97}" destId="{48F4429B-C793-4925-AAC7-65DF38215CCB}" srcOrd="0" destOrd="0" presId="urn:microsoft.com/office/officeart/2005/8/layout/hierarchy1"/>
    <dgm:cxn modelId="{A901AD59-81EF-463C-B638-0F07B2C909AA}" type="presParOf" srcId="{48F4429B-C793-4925-AAC7-65DF38215CCB}" destId="{44D01500-2B9F-4FAD-97B2-06A7B987412B}" srcOrd="0" destOrd="0" presId="urn:microsoft.com/office/officeart/2005/8/layout/hierarchy1"/>
    <dgm:cxn modelId="{6007E4E8-0DA4-4A1A-BF30-0729442A40CD}" type="presParOf" srcId="{44D01500-2B9F-4FAD-97B2-06A7B987412B}" destId="{D48C07BB-F310-42AA-8860-DC144CCBA791}" srcOrd="0" destOrd="0" presId="urn:microsoft.com/office/officeart/2005/8/layout/hierarchy1"/>
    <dgm:cxn modelId="{5580B962-8860-475E-A5E4-E23703885034}" type="presParOf" srcId="{44D01500-2B9F-4FAD-97B2-06A7B987412B}" destId="{40C76ECF-FD64-4554-B6C6-87352FB270E7}" srcOrd="1" destOrd="0" presId="urn:microsoft.com/office/officeart/2005/8/layout/hierarchy1"/>
    <dgm:cxn modelId="{79A3728E-829E-4108-A8BA-41DCC4EFCE36}" type="presParOf" srcId="{48F4429B-C793-4925-AAC7-65DF38215CCB}" destId="{5BE63B5A-1C5B-4654-9219-39C8811E8CED}" srcOrd="1" destOrd="0" presId="urn:microsoft.com/office/officeart/2005/8/layout/hierarchy1"/>
    <dgm:cxn modelId="{1373B2E4-763B-4508-A785-A7B3F0B38A61}" type="presParOf" srcId="{25218CCE-FB77-458E-BE33-3DFD6FC92E97}" destId="{CE65CB70-C8D5-41B2-BAB0-81CA5F7662C5}" srcOrd="1" destOrd="0" presId="urn:microsoft.com/office/officeart/2005/8/layout/hierarchy1"/>
    <dgm:cxn modelId="{539B29C4-A211-45ED-A1FA-819FFB065238}" type="presParOf" srcId="{CE65CB70-C8D5-41B2-BAB0-81CA5F7662C5}" destId="{895D7209-628E-484F-B915-411A8B6CE30E}" srcOrd="0" destOrd="0" presId="urn:microsoft.com/office/officeart/2005/8/layout/hierarchy1"/>
    <dgm:cxn modelId="{9F79B706-3B36-46D3-8CE1-F7433CC44EB0}" type="presParOf" srcId="{895D7209-628E-484F-B915-411A8B6CE30E}" destId="{CB795EF4-1F54-4902-9BF5-6ED66ED5FDFC}" srcOrd="0" destOrd="0" presId="urn:microsoft.com/office/officeart/2005/8/layout/hierarchy1"/>
    <dgm:cxn modelId="{84CA20DB-4F78-48A8-9ECB-E152C1B7DC92}" type="presParOf" srcId="{895D7209-628E-484F-B915-411A8B6CE30E}" destId="{1A3A364A-E24C-4802-857C-E697CACDC8BD}" srcOrd="1" destOrd="0" presId="urn:microsoft.com/office/officeart/2005/8/layout/hierarchy1"/>
    <dgm:cxn modelId="{9CF2F646-D8DC-42AD-A33B-26526378AB03}" type="presParOf" srcId="{CE65CB70-C8D5-41B2-BAB0-81CA5F7662C5}" destId="{8092D637-C1E8-4146-8AAF-A948808E0409}" srcOrd="1" destOrd="0" presId="urn:microsoft.com/office/officeart/2005/8/layout/hierarchy1"/>
    <dgm:cxn modelId="{FFF80518-E5A4-4F35-B6C8-5429C8C2AB71}" type="presParOf" srcId="{25218CCE-FB77-458E-BE33-3DFD6FC92E97}" destId="{DC190CAC-3235-4DB2-9748-F2CD6F6F3883}" srcOrd="2" destOrd="0" presId="urn:microsoft.com/office/officeart/2005/8/layout/hierarchy1"/>
    <dgm:cxn modelId="{F2ABC12C-E291-4031-AD2C-7244F0E57099}" type="presParOf" srcId="{DC190CAC-3235-4DB2-9748-F2CD6F6F3883}" destId="{9F0D9D2F-9DC2-460A-A452-234B50DF4DCA}" srcOrd="0" destOrd="0" presId="urn:microsoft.com/office/officeart/2005/8/layout/hierarchy1"/>
    <dgm:cxn modelId="{499BCDFB-E24A-4BDC-8CB9-351E0A9EEC81}" type="presParOf" srcId="{9F0D9D2F-9DC2-460A-A452-234B50DF4DCA}" destId="{A960DF4F-21E3-4637-ADAC-D1EFE4075243}" srcOrd="0" destOrd="0" presId="urn:microsoft.com/office/officeart/2005/8/layout/hierarchy1"/>
    <dgm:cxn modelId="{FE795D11-3892-48FD-8B30-4C560B3EB6E4}" type="presParOf" srcId="{9F0D9D2F-9DC2-460A-A452-234B50DF4DCA}" destId="{835CDBB6-709D-4747-A372-91061BD73B78}" srcOrd="1" destOrd="0" presId="urn:microsoft.com/office/officeart/2005/8/layout/hierarchy1"/>
    <dgm:cxn modelId="{9F640536-BA47-4B24-8FF9-DFD3EF2F73F7}" type="presParOf" srcId="{DC190CAC-3235-4DB2-9748-F2CD6F6F3883}" destId="{B9838BA5-0775-4427-AC92-3AE334FF34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20BFF9-6295-43D3-A3A6-4CB01F8AB7A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65E7378-80CD-4BA1-A55F-1E2CA0BDB423}">
      <dgm:prSet/>
      <dgm:spPr/>
      <dgm:t>
        <a:bodyPr/>
        <a:lstStyle/>
        <a:p>
          <a:r>
            <a:rPr lang="en-US" dirty="0" err="1">
              <a:solidFill>
                <a:srgbClr val="002060"/>
              </a:solidFill>
            </a:rPr>
            <a:t>Ademhalingsoefeningen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en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adem-spierkrachtoefeningen</a:t>
          </a:r>
          <a:endParaRPr lang="en-US" dirty="0">
            <a:solidFill>
              <a:srgbClr val="002060"/>
            </a:solidFill>
          </a:endParaRPr>
        </a:p>
      </dgm:t>
    </dgm:pt>
    <dgm:pt modelId="{075E5926-5BBC-47B8-B795-B19C2DE05DD5}" type="parTrans" cxnId="{A2E12EAA-AD23-4631-8F80-A0369D4D2760}">
      <dgm:prSet/>
      <dgm:spPr/>
      <dgm:t>
        <a:bodyPr/>
        <a:lstStyle/>
        <a:p>
          <a:endParaRPr lang="en-US"/>
        </a:p>
      </dgm:t>
    </dgm:pt>
    <dgm:pt modelId="{7B5DB3DE-CA20-4C4C-8120-4C39A8A5D190}" type="sibTrans" cxnId="{A2E12EAA-AD23-4631-8F80-A0369D4D2760}">
      <dgm:prSet/>
      <dgm:spPr/>
      <dgm:t>
        <a:bodyPr/>
        <a:lstStyle/>
        <a:p>
          <a:endParaRPr lang="en-US"/>
        </a:p>
      </dgm:t>
    </dgm:pt>
    <dgm:pt modelId="{540F39E7-562B-4FF1-9539-896ADFAB5857}">
      <dgm:prSet/>
      <dgm:spPr/>
      <dgm:t>
        <a:bodyPr/>
        <a:lstStyle/>
        <a:p>
          <a:r>
            <a:rPr lang="en-US" dirty="0" err="1">
              <a:solidFill>
                <a:srgbClr val="002060"/>
              </a:solidFill>
            </a:rPr>
            <a:t>Ontspanningstherapie</a:t>
          </a:r>
          <a:r>
            <a:rPr lang="en-US" dirty="0">
              <a:solidFill>
                <a:srgbClr val="002060"/>
              </a:solidFill>
            </a:rPr>
            <a:t> </a:t>
          </a:r>
        </a:p>
      </dgm:t>
    </dgm:pt>
    <dgm:pt modelId="{4E33558E-1948-4087-8C54-44BC49D2DFC9}" type="parTrans" cxnId="{8824454A-E1DB-4687-AF66-D269702D9EF3}">
      <dgm:prSet/>
      <dgm:spPr/>
      <dgm:t>
        <a:bodyPr/>
        <a:lstStyle/>
        <a:p>
          <a:endParaRPr lang="en-US"/>
        </a:p>
      </dgm:t>
    </dgm:pt>
    <dgm:pt modelId="{7858F30B-1A15-412F-A4C6-63B5DA729680}" type="sibTrans" cxnId="{8824454A-E1DB-4687-AF66-D269702D9EF3}">
      <dgm:prSet/>
      <dgm:spPr/>
      <dgm:t>
        <a:bodyPr/>
        <a:lstStyle/>
        <a:p>
          <a:endParaRPr lang="en-US"/>
        </a:p>
      </dgm:t>
    </dgm:pt>
    <dgm:pt modelId="{DAB885F6-DECF-4475-81C3-A8813589AE96}" type="pres">
      <dgm:prSet presAssocID="{B220BFF9-6295-43D3-A3A6-4CB01F8AB7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30CE7F-7AF3-4A4D-B996-9ACE45EE49E0}" type="pres">
      <dgm:prSet presAssocID="{D65E7378-80CD-4BA1-A55F-1E2CA0BDB423}" presName="hierRoot1" presStyleCnt="0"/>
      <dgm:spPr/>
    </dgm:pt>
    <dgm:pt modelId="{910B6A27-08DF-46F7-9A24-ABB35D08BABF}" type="pres">
      <dgm:prSet presAssocID="{D65E7378-80CD-4BA1-A55F-1E2CA0BDB423}" presName="composite" presStyleCnt="0"/>
      <dgm:spPr/>
    </dgm:pt>
    <dgm:pt modelId="{53A1123D-8B04-4B0A-9D17-8307035410D1}" type="pres">
      <dgm:prSet presAssocID="{D65E7378-80CD-4BA1-A55F-1E2CA0BDB423}" presName="background" presStyleLbl="node0" presStyleIdx="0" presStyleCnt="2"/>
      <dgm:spPr/>
    </dgm:pt>
    <dgm:pt modelId="{9518AA41-258B-4761-9C3B-698146BF5B3C}" type="pres">
      <dgm:prSet presAssocID="{D65E7378-80CD-4BA1-A55F-1E2CA0BDB423}" presName="text" presStyleLbl="fgAcc0" presStyleIdx="0" presStyleCnt="2">
        <dgm:presLayoutVars>
          <dgm:chPref val="3"/>
        </dgm:presLayoutVars>
      </dgm:prSet>
      <dgm:spPr/>
    </dgm:pt>
    <dgm:pt modelId="{C60CDAED-C255-4BE8-B3CD-88CCB700B5D6}" type="pres">
      <dgm:prSet presAssocID="{D65E7378-80CD-4BA1-A55F-1E2CA0BDB423}" presName="hierChild2" presStyleCnt="0"/>
      <dgm:spPr/>
    </dgm:pt>
    <dgm:pt modelId="{06D98487-416E-4098-BF6A-E054C43DC9B9}" type="pres">
      <dgm:prSet presAssocID="{540F39E7-562B-4FF1-9539-896ADFAB5857}" presName="hierRoot1" presStyleCnt="0"/>
      <dgm:spPr/>
    </dgm:pt>
    <dgm:pt modelId="{54797027-1276-4810-87B4-CCEB212465AE}" type="pres">
      <dgm:prSet presAssocID="{540F39E7-562B-4FF1-9539-896ADFAB5857}" presName="composite" presStyleCnt="0"/>
      <dgm:spPr/>
    </dgm:pt>
    <dgm:pt modelId="{53EC9933-8C79-4421-A986-FFA5C1174BD5}" type="pres">
      <dgm:prSet presAssocID="{540F39E7-562B-4FF1-9539-896ADFAB5857}" presName="background" presStyleLbl="node0" presStyleIdx="1" presStyleCnt="2"/>
      <dgm:spPr/>
    </dgm:pt>
    <dgm:pt modelId="{082E70F7-9C5C-46DC-AB38-11CC6420B0CA}" type="pres">
      <dgm:prSet presAssocID="{540F39E7-562B-4FF1-9539-896ADFAB5857}" presName="text" presStyleLbl="fgAcc0" presStyleIdx="1" presStyleCnt="2">
        <dgm:presLayoutVars>
          <dgm:chPref val="3"/>
        </dgm:presLayoutVars>
      </dgm:prSet>
      <dgm:spPr/>
    </dgm:pt>
    <dgm:pt modelId="{44F90678-2303-4AC3-968C-3A3319902C6B}" type="pres">
      <dgm:prSet presAssocID="{540F39E7-562B-4FF1-9539-896ADFAB5857}" presName="hierChild2" presStyleCnt="0"/>
      <dgm:spPr/>
    </dgm:pt>
  </dgm:ptLst>
  <dgm:cxnLst>
    <dgm:cxn modelId="{8824454A-E1DB-4687-AF66-D269702D9EF3}" srcId="{B220BFF9-6295-43D3-A3A6-4CB01F8AB7AA}" destId="{540F39E7-562B-4FF1-9539-896ADFAB5857}" srcOrd="1" destOrd="0" parTransId="{4E33558E-1948-4087-8C54-44BC49D2DFC9}" sibTransId="{7858F30B-1A15-412F-A4C6-63B5DA729680}"/>
    <dgm:cxn modelId="{8CB3E17B-353C-4BB0-8B4C-92719C9C9142}" type="presOf" srcId="{540F39E7-562B-4FF1-9539-896ADFAB5857}" destId="{082E70F7-9C5C-46DC-AB38-11CC6420B0CA}" srcOrd="0" destOrd="0" presId="urn:microsoft.com/office/officeart/2005/8/layout/hierarchy1"/>
    <dgm:cxn modelId="{CA8E57A5-E744-462C-8248-B38A0D5BE589}" type="presOf" srcId="{D65E7378-80CD-4BA1-A55F-1E2CA0BDB423}" destId="{9518AA41-258B-4761-9C3B-698146BF5B3C}" srcOrd="0" destOrd="0" presId="urn:microsoft.com/office/officeart/2005/8/layout/hierarchy1"/>
    <dgm:cxn modelId="{A2E12EAA-AD23-4631-8F80-A0369D4D2760}" srcId="{B220BFF9-6295-43D3-A3A6-4CB01F8AB7AA}" destId="{D65E7378-80CD-4BA1-A55F-1E2CA0BDB423}" srcOrd="0" destOrd="0" parTransId="{075E5926-5BBC-47B8-B795-B19C2DE05DD5}" sibTransId="{7B5DB3DE-CA20-4C4C-8120-4C39A8A5D190}"/>
    <dgm:cxn modelId="{E39B54FD-697D-47A9-AC8D-81594272A130}" type="presOf" srcId="{B220BFF9-6295-43D3-A3A6-4CB01F8AB7AA}" destId="{DAB885F6-DECF-4475-81C3-A8813589AE96}" srcOrd="0" destOrd="0" presId="urn:microsoft.com/office/officeart/2005/8/layout/hierarchy1"/>
    <dgm:cxn modelId="{B45010FE-07D4-4C32-A42F-59DA381B6B46}" type="presParOf" srcId="{DAB885F6-DECF-4475-81C3-A8813589AE96}" destId="{5730CE7F-7AF3-4A4D-B996-9ACE45EE49E0}" srcOrd="0" destOrd="0" presId="urn:microsoft.com/office/officeart/2005/8/layout/hierarchy1"/>
    <dgm:cxn modelId="{495FA877-14FC-4787-92A1-5D8E3D038356}" type="presParOf" srcId="{5730CE7F-7AF3-4A4D-B996-9ACE45EE49E0}" destId="{910B6A27-08DF-46F7-9A24-ABB35D08BABF}" srcOrd="0" destOrd="0" presId="urn:microsoft.com/office/officeart/2005/8/layout/hierarchy1"/>
    <dgm:cxn modelId="{2663F2A9-EB0E-4B39-B66A-290BF2A21207}" type="presParOf" srcId="{910B6A27-08DF-46F7-9A24-ABB35D08BABF}" destId="{53A1123D-8B04-4B0A-9D17-8307035410D1}" srcOrd="0" destOrd="0" presId="urn:microsoft.com/office/officeart/2005/8/layout/hierarchy1"/>
    <dgm:cxn modelId="{CFC43C1D-7073-41AD-93A6-27448F6612F4}" type="presParOf" srcId="{910B6A27-08DF-46F7-9A24-ABB35D08BABF}" destId="{9518AA41-258B-4761-9C3B-698146BF5B3C}" srcOrd="1" destOrd="0" presId="urn:microsoft.com/office/officeart/2005/8/layout/hierarchy1"/>
    <dgm:cxn modelId="{BFA2B673-97CF-47D5-9DF8-E220C7228069}" type="presParOf" srcId="{5730CE7F-7AF3-4A4D-B996-9ACE45EE49E0}" destId="{C60CDAED-C255-4BE8-B3CD-88CCB700B5D6}" srcOrd="1" destOrd="0" presId="urn:microsoft.com/office/officeart/2005/8/layout/hierarchy1"/>
    <dgm:cxn modelId="{37641E04-5E64-4B79-B849-770E9087DB12}" type="presParOf" srcId="{DAB885F6-DECF-4475-81C3-A8813589AE96}" destId="{06D98487-416E-4098-BF6A-E054C43DC9B9}" srcOrd="1" destOrd="0" presId="urn:microsoft.com/office/officeart/2005/8/layout/hierarchy1"/>
    <dgm:cxn modelId="{82EAAF68-BB8E-4065-A29A-76E02A6F30EA}" type="presParOf" srcId="{06D98487-416E-4098-BF6A-E054C43DC9B9}" destId="{54797027-1276-4810-87B4-CCEB212465AE}" srcOrd="0" destOrd="0" presId="urn:microsoft.com/office/officeart/2005/8/layout/hierarchy1"/>
    <dgm:cxn modelId="{886ABD55-65BF-4599-B3F0-7E37E76366B8}" type="presParOf" srcId="{54797027-1276-4810-87B4-CCEB212465AE}" destId="{53EC9933-8C79-4421-A986-FFA5C1174BD5}" srcOrd="0" destOrd="0" presId="urn:microsoft.com/office/officeart/2005/8/layout/hierarchy1"/>
    <dgm:cxn modelId="{4009CA30-C28E-417B-B5AE-4A7E383EC591}" type="presParOf" srcId="{54797027-1276-4810-87B4-CCEB212465AE}" destId="{082E70F7-9C5C-46DC-AB38-11CC6420B0CA}" srcOrd="1" destOrd="0" presId="urn:microsoft.com/office/officeart/2005/8/layout/hierarchy1"/>
    <dgm:cxn modelId="{6D179C93-E426-4306-8481-7DBE5A434BDC}" type="presParOf" srcId="{06D98487-416E-4098-BF6A-E054C43DC9B9}" destId="{44F90678-2303-4AC3-968C-3A3319902C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AE82B-CFCC-478D-AC40-7B583F3B0928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015D0-1C2A-4511-909E-09B533EE318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2E950-88B6-4D18-99E7-FE3637A69DEF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Patiënten die herstellende zijn van COVID-19</a:t>
          </a:r>
        </a:p>
      </dsp:txBody>
      <dsp:txXfrm>
        <a:off x="1435590" y="531"/>
        <a:ext cx="4732020" cy="1242935"/>
      </dsp:txXfrm>
    </dsp:sp>
    <dsp:sp modelId="{C49AFFAC-2900-47B5-8F2E-D05A0C43FE16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 thuissituatie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Na opname</a:t>
          </a:r>
        </a:p>
      </dsp:txBody>
      <dsp:txXfrm>
        <a:off x="6167610" y="531"/>
        <a:ext cx="4347989" cy="1242935"/>
      </dsp:txXfrm>
    </dsp:sp>
    <dsp:sp modelId="{E6C180F9-7E58-4261-ABE0-2CE5F388A765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4059E-65E1-43FF-8196-738EC9D45EA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7C0F2-3780-4A87-B71B-38425591479A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80%: milde tot matige symptomen</a:t>
          </a:r>
        </a:p>
      </dsp:txBody>
      <dsp:txXfrm>
        <a:off x="1435590" y="1554201"/>
        <a:ext cx="9080009" cy="1242935"/>
      </dsp:txXfrm>
    </dsp:sp>
    <dsp:sp modelId="{2AAA99D2-8477-4EF1-85D7-BDD94F61FE8C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5C823-87F1-4E42-BD6A-47C91B2CFBF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209DB-2202-447E-9CC8-CC74990798EB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Evolutie van fysische beperkingen op langere termijn: ?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C07BB-F310-42AA-8860-DC144CCBA791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76ECF-FD64-4554-B6C6-87352FB270E7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solidFill>
                <a:srgbClr val="002060"/>
              </a:solidFill>
            </a:rPr>
            <a:t>Indicatie voor kinesitherapie bij beperkingen van functioneren in de dagelijkse situatie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383617" y="1447754"/>
        <a:ext cx="2847502" cy="1768010"/>
      </dsp:txXfrm>
    </dsp:sp>
    <dsp:sp modelId="{CB795EF4-1F54-4902-9BF5-6ED66ED5FDFC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A364A-E24C-4802-857C-E697CACDC8BD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solidFill>
                <a:srgbClr val="002060"/>
              </a:solidFill>
            </a:rPr>
            <a:t>Hou rekening met </a:t>
          </a:r>
          <a:r>
            <a:rPr lang="nl-NL" sz="2200" kern="1200" dirty="0" err="1">
              <a:solidFill>
                <a:srgbClr val="002060"/>
              </a:solidFill>
            </a:rPr>
            <a:t>comorbiditeiten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3998355" y="1447754"/>
        <a:ext cx="2847502" cy="1768010"/>
      </dsp:txXfrm>
    </dsp:sp>
    <dsp:sp modelId="{A960DF4F-21E3-4637-ADAC-D1EFE4075243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CDBB6-709D-4747-A372-91061BD73B78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solidFill>
                <a:srgbClr val="002060"/>
              </a:solidFill>
            </a:rPr>
            <a:t>Bij complexiteit: intra- of interdisciplinaire zorg 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7613092" y="1447754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1123D-8B04-4B0A-9D17-8307035410D1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8AA41-258B-4761-9C3B-698146BF5B3C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</a:rPr>
            <a:t>Ademhalingsoefeningen</a:t>
          </a:r>
          <a:r>
            <a:rPr lang="en-US" sz="3200" kern="1200" dirty="0">
              <a:solidFill>
                <a:srgbClr val="002060"/>
              </a:solidFill>
            </a:rPr>
            <a:t> </a:t>
          </a:r>
          <a:r>
            <a:rPr lang="en-US" sz="3200" kern="1200" dirty="0" err="1">
              <a:solidFill>
                <a:srgbClr val="002060"/>
              </a:solidFill>
            </a:rPr>
            <a:t>en</a:t>
          </a:r>
          <a:r>
            <a:rPr lang="en-US" sz="3200" kern="1200" dirty="0">
              <a:solidFill>
                <a:srgbClr val="002060"/>
              </a:solidFill>
            </a:rPr>
            <a:t> </a:t>
          </a:r>
          <a:r>
            <a:rPr lang="en-US" sz="3200" kern="1200" dirty="0" err="1">
              <a:solidFill>
                <a:srgbClr val="002060"/>
              </a:solidFill>
            </a:rPr>
            <a:t>adem-spierkrachtoefeningen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585701" y="1066737"/>
        <a:ext cx="4337991" cy="2693452"/>
      </dsp:txXfrm>
    </dsp:sp>
    <dsp:sp modelId="{53EC9933-8C79-4421-A986-FFA5C1174BD5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E70F7-9C5C-46DC-AB38-11CC6420B0CA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</a:rPr>
            <a:t>Ontspanningstherapie</a:t>
          </a:r>
          <a:r>
            <a:rPr lang="en-US" sz="3200" kern="1200" dirty="0">
              <a:solidFill>
                <a:srgbClr val="002060"/>
              </a:solidFill>
            </a:rPr>
            <a:t> </a:t>
          </a:r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0920142-318F-4789-8EF6-C9F3C6937204}" type="datetimeFigureOut">
              <a:rPr lang="nl-BE" smtClean="0"/>
              <a:pPr/>
              <a:t>19/04/2023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93875CEA-5850-421A-9DE4-090EC8B49C3B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8" y="235132"/>
            <a:ext cx="423000" cy="4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142-318F-4789-8EF6-C9F3C6937204}" type="datetimeFigureOut">
              <a:rPr lang="nl-BE" smtClean="0"/>
              <a:t>19/04/2023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CEA-5850-421A-9DE4-090EC8B49C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064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142-318F-4789-8EF6-C9F3C6937204}" type="datetimeFigureOut">
              <a:rPr lang="nl-BE" smtClean="0"/>
              <a:t>19/04/2023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CEA-5850-421A-9DE4-090EC8B49C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675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0920142-318F-4789-8EF6-C9F3C6937204}" type="datetimeFigureOut">
              <a:rPr lang="nl-BE" smtClean="0"/>
              <a:pPr/>
              <a:t>19/04/2023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93875CEA-5850-421A-9DE4-090EC8B49C3B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8" y="235132"/>
            <a:ext cx="423000" cy="4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142-318F-4789-8EF6-C9F3C6937204}" type="datetimeFigureOut">
              <a:rPr lang="nl-BE" smtClean="0"/>
              <a:t>19/04/2023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CEA-5850-421A-9DE4-090EC8B49C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928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142-318F-4789-8EF6-C9F3C6937204}" type="datetimeFigureOut">
              <a:rPr lang="nl-BE" smtClean="0"/>
              <a:t>19/04/2023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CEA-5850-421A-9DE4-090EC8B49C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608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142-318F-4789-8EF6-C9F3C6937204}" type="datetimeFigureOut">
              <a:rPr lang="nl-BE" smtClean="0"/>
              <a:t>19/04/2023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CEA-5850-421A-9DE4-090EC8B49C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839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142-318F-4789-8EF6-C9F3C6937204}" type="datetimeFigureOut">
              <a:rPr lang="nl-BE" smtClean="0"/>
              <a:t>19/04/2023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CEA-5850-421A-9DE4-090EC8B49C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589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142-318F-4789-8EF6-C9F3C6937204}" type="datetimeFigureOut">
              <a:rPr lang="nl-BE" smtClean="0"/>
              <a:t>19/04/2023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CEA-5850-421A-9DE4-090EC8B49C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20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142-318F-4789-8EF6-C9F3C6937204}" type="datetimeFigureOut">
              <a:rPr lang="nl-BE" smtClean="0"/>
              <a:t>19/04/2023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CEA-5850-421A-9DE4-090EC8B49C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818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142-318F-4789-8EF6-C9F3C6937204}" type="datetimeFigureOut">
              <a:rPr lang="nl-BE" smtClean="0"/>
              <a:t>19/04/2023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CEA-5850-421A-9DE4-090EC8B49C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901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0142-318F-4789-8EF6-C9F3C6937204}" type="datetimeFigureOut">
              <a:rPr lang="nl-BE" smtClean="0"/>
              <a:t>19/04/2023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75CEA-5850-421A-9DE4-090EC8B49C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668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0C70A2-6A5B-EEE6-4B82-DD0CC4285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71" b="862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4800"/>
              <a:t>Kinesitherapie bij COVID-19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r-FR" sz="2000"/>
              <a:t>KNGF-standpunt 2022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5B2A4-D4E4-36CF-FC88-FA615BE1D4C7}"/>
              </a:ext>
            </a:extLst>
          </p:cNvPr>
          <p:cNvSpPr/>
          <p:nvPr/>
        </p:nvSpPr>
        <p:spPr>
          <a:xfrm>
            <a:off x="390525" y="466725"/>
            <a:ext cx="971550" cy="544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A57620-E309-A4D5-C7CF-EC3B6BAA8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85" y="214348"/>
            <a:ext cx="968973" cy="9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5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rtvormige puzzel met ontbrekend stukje in het midden">
            <a:extLst>
              <a:ext uri="{FF2B5EF4-FFF2-40B4-BE49-F238E27FC236}">
                <a16:creationId xmlns:a16="http://schemas.microsoft.com/office/drawing/2014/main" id="{FDAF3A9D-19C9-20F0-C02F-05AB5C58E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21" r="23298" b="207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6923CB-00F4-EFB4-4785-B21305E7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Praktijkvoering: intradisciplinair</a:t>
            </a:r>
            <a:endParaRPr lang="nl-BE" sz="2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FB4757-F14E-236F-5DFC-E659A2DF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Indicaties voor samenwerken</a:t>
            </a:r>
          </a:p>
          <a:p>
            <a:pPr lvl="1"/>
            <a:r>
              <a:rPr lang="en-US" sz="1700"/>
              <a:t>Psychosomatische therapie </a:t>
            </a:r>
          </a:p>
          <a:p>
            <a:pPr lvl="1"/>
            <a:r>
              <a:rPr lang="en-US" sz="1700"/>
              <a:t>Geriatrische kinesitherapie</a:t>
            </a:r>
          </a:p>
          <a:p>
            <a:pPr lvl="1"/>
            <a:r>
              <a:rPr lang="en-US" sz="1700"/>
              <a:t>Hart-, vaat-, en longkinesitherapie</a:t>
            </a:r>
          </a:p>
          <a:p>
            <a:pPr lvl="1"/>
            <a:endParaRPr lang="en-US" sz="1700"/>
          </a:p>
          <a:p>
            <a:pPr lvl="1"/>
            <a:endParaRPr lang="en-US" sz="1700"/>
          </a:p>
          <a:p>
            <a:pPr lvl="1"/>
            <a:endParaRPr lang="en-US" sz="1700"/>
          </a:p>
          <a:p>
            <a:pPr marL="0" indent="0">
              <a:buNone/>
            </a:pPr>
            <a:endParaRPr lang="en-US" sz="1700"/>
          </a:p>
          <a:p>
            <a:endParaRPr lang="nl-BE" sz="17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D28110-BA5A-589B-D262-6BDD1EE86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8" y="235132"/>
            <a:ext cx="423000" cy="4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3">
            <a:extLst>
              <a:ext uri="{FF2B5EF4-FFF2-40B4-BE49-F238E27FC236}">
                <a16:creationId xmlns:a16="http://schemas.microsoft.com/office/drawing/2014/main" id="{52E7A7D0-55A3-415E-AE9F-B7C59E36E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7A0710-38A7-7B55-D705-17B2FD01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5200"/>
              <a:t>Praktijkvoering: interdiscplinair </a:t>
            </a:r>
            <a:endParaRPr lang="nl-BE" sz="5200"/>
          </a:p>
        </p:txBody>
      </p:sp>
      <p:pic>
        <p:nvPicPr>
          <p:cNvPr id="15" name="Picture 4" descr="Luchtfoto van collega's in de gezondheidszorg">
            <a:extLst>
              <a:ext uri="{FF2B5EF4-FFF2-40B4-BE49-F238E27FC236}">
                <a16:creationId xmlns:a16="http://schemas.microsoft.com/office/drawing/2014/main" id="{7AED611B-7F9B-CB24-CFB1-CC1E40E94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0" r="8036" b="2"/>
          <a:stretch/>
        </p:blipFill>
        <p:spPr>
          <a:xfrm>
            <a:off x="457200" y="601133"/>
            <a:ext cx="4048125" cy="5575828"/>
          </a:xfrm>
          <a:prstGeom prst="rect">
            <a:avLst/>
          </a:prstGeom>
        </p:spPr>
      </p:pic>
      <p:sp>
        <p:nvSpPr>
          <p:cNvPr id="51" name="Rectangle 45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56C570-A12C-156F-E654-7754251D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en-US" sz="2200"/>
              <a:t>Indicaties voor </a:t>
            </a:r>
            <a:endParaRPr lang="nl-BE" sz="2200"/>
          </a:p>
          <a:p>
            <a:pPr lvl="1"/>
            <a:r>
              <a:rPr lang="nl-BE" sz="2200"/>
              <a:t>Overleg met huisarts</a:t>
            </a:r>
          </a:p>
          <a:p>
            <a:pPr lvl="1"/>
            <a:r>
              <a:rPr lang="nl-BE" sz="2200"/>
              <a:t>Diëtiek</a:t>
            </a:r>
          </a:p>
          <a:p>
            <a:pPr lvl="1"/>
            <a:r>
              <a:rPr lang="nl-BE" sz="2200"/>
              <a:t>Ergotherapie</a:t>
            </a:r>
          </a:p>
          <a:p>
            <a:pPr lvl="1"/>
            <a:r>
              <a:rPr lang="nl-BE" sz="2200"/>
              <a:t>Logopedie</a:t>
            </a:r>
          </a:p>
          <a:p>
            <a:pPr lvl="1"/>
            <a:endParaRPr lang="en-US" sz="22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6FBAF3-0979-8002-1585-D1CC3C153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8" y="235132"/>
            <a:ext cx="423000" cy="4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4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5A892-71B3-F347-87BA-5BC5BAAA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Doelpopulatie</a:t>
            </a:r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D60813B9-C962-7911-B6D4-7E6643287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7592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48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50EAB-2126-B388-1720-DAF3159C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Risicofactoren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418DB2D-857E-3104-23C0-76C26F68F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669" y="1690688"/>
            <a:ext cx="9845746" cy="4481512"/>
          </a:xfrm>
        </p:spPr>
      </p:pic>
    </p:spTree>
    <p:extLst>
      <p:ext uri="{BB962C8B-B14F-4D97-AF65-F5344CB8AC3E}">
        <p14:creationId xmlns:p14="http://schemas.microsoft.com/office/powerpoint/2010/main" val="57189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BAB46-D506-9EB2-16F4-355EB47A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Diagnostisch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: </a:t>
            </a:r>
            <a:r>
              <a:rPr lang="en-US" dirty="0" err="1"/>
              <a:t>indicatiestelling</a:t>
            </a:r>
            <a:endParaRPr lang="nl-BE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1379BBD-E2E2-7516-A765-AC9C3089A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7765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400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de punaises op een kaart">
            <a:extLst>
              <a:ext uri="{FF2B5EF4-FFF2-40B4-BE49-F238E27FC236}">
                <a16:creationId xmlns:a16="http://schemas.microsoft.com/office/drawing/2014/main" id="{41ED7BD7-E9C2-168E-6FBB-C4FE9C4FD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6872" b="8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896316-A5B5-65C3-FE27-484DA326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Diagnostisch proces: symptomen </a:t>
            </a:r>
            <a:endParaRPr lang="nl-BE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E1A091-0D3D-648A-CF6C-13424A09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Symptomen in kaart brengen</a:t>
            </a:r>
          </a:p>
          <a:p>
            <a:r>
              <a:rPr lang="en-US" sz="2000">
                <a:solidFill>
                  <a:srgbClr val="FFFFFF"/>
                </a:solidFill>
              </a:rPr>
              <a:t>Aangrijpingspunten voor kinesitherapie</a:t>
            </a:r>
          </a:p>
          <a:p>
            <a:r>
              <a:rPr lang="en-US" sz="2000">
                <a:solidFill>
                  <a:srgbClr val="FFFFFF"/>
                </a:solidFill>
              </a:rPr>
              <a:t>Toename symptomen</a:t>
            </a:r>
            <a:endParaRPr lang="nl-BE" sz="2000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5CD421-EB2B-AF86-07B9-4870CBE29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8" y="235132"/>
            <a:ext cx="423000" cy="4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0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005C616-6139-47B3-BF77-59176F3C8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49882614-11C4-4368-9534-6EBAC348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684274" y="-4610867"/>
            <a:ext cx="7223503" cy="160952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F9262B-B30F-9419-B315-F4250B00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3789400"/>
            <a:ext cx="5807575" cy="2264392"/>
          </a:xfrm>
        </p:spPr>
        <p:txBody>
          <a:bodyPr anchor="ctr">
            <a:normAutofit/>
          </a:bodyPr>
          <a:lstStyle/>
          <a:p>
            <a:r>
              <a:rPr lang="en-US" sz="5000"/>
              <a:t>Diagnostisch proces</a:t>
            </a:r>
            <a:endParaRPr lang="nl-BE" sz="5000"/>
          </a:p>
        </p:txBody>
      </p:sp>
      <p:pic>
        <p:nvPicPr>
          <p:cNvPr id="5" name="Afbeelding 4" descr="Rode driehoekige vlaggen op zee">
            <a:extLst>
              <a:ext uri="{FF2B5EF4-FFF2-40B4-BE49-F238E27FC236}">
                <a16:creationId xmlns:a16="http://schemas.microsoft.com/office/drawing/2014/main" id="{233B9B79-4221-709F-9B95-36D63006E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7" b="5544"/>
          <a:stretch/>
        </p:blipFill>
        <p:spPr>
          <a:xfrm>
            <a:off x="0" y="-2"/>
            <a:ext cx="6502449" cy="36576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3C59B8F-AEFF-4D3A-BA0E-3C4311198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CF65E0-D7A1-A062-0BF1-EAF8D0903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424" y="3789399"/>
            <a:ext cx="5418208" cy="2382802"/>
          </a:xfrm>
        </p:spPr>
        <p:txBody>
          <a:bodyPr anchor="ctr">
            <a:normAutofit/>
          </a:bodyPr>
          <a:lstStyle/>
          <a:p>
            <a:r>
              <a:rPr lang="en-US" sz="1800"/>
              <a:t>Rode vlaggen </a:t>
            </a:r>
          </a:p>
          <a:p>
            <a:r>
              <a:rPr lang="en-US" sz="1800"/>
              <a:t>Meetinstrumenten </a:t>
            </a:r>
            <a:endParaRPr lang="nl-BE" sz="1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42CD37-C859-44CD-853E-5A3427DD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FE39B30-521F-6BCC-6EF7-21BD374F76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8" y="235132"/>
            <a:ext cx="423000" cy="4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Gebogen gedeelte van een atletiekbaan in een sportstadion">
            <a:extLst>
              <a:ext uri="{FF2B5EF4-FFF2-40B4-BE49-F238E27FC236}">
                <a16:creationId xmlns:a16="http://schemas.microsoft.com/office/drawing/2014/main" id="{0C3F9499-049B-EB87-4121-3813496A9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C56311-0567-64A8-9598-62D69AAF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 err="1"/>
              <a:t>Therapeutisch</a:t>
            </a:r>
            <a:r>
              <a:rPr lang="en-US" sz="4000" dirty="0"/>
              <a:t> </a:t>
            </a:r>
            <a:r>
              <a:rPr lang="en-US" sz="4000" dirty="0" err="1"/>
              <a:t>proces</a:t>
            </a:r>
            <a:r>
              <a:rPr lang="en-US" sz="4000" dirty="0"/>
              <a:t> </a:t>
            </a:r>
            <a:endParaRPr lang="nl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A75BEA-46DA-617F-3588-D3FED521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Voorlichting, advise, coaching</a:t>
            </a:r>
          </a:p>
          <a:p>
            <a:r>
              <a:rPr lang="en-US" sz="2000"/>
              <a:t>Opbouw van fysieke belasting</a:t>
            </a:r>
            <a:endParaRPr lang="nl-BE" sz="2000"/>
          </a:p>
        </p:txBody>
      </p:sp>
    </p:spTree>
    <p:extLst>
      <p:ext uri="{BB962C8B-B14F-4D97-AF65-F5344CB8AC3E}">
        <p14:creationId xmlns:p14="http://schemas.microsoft.com/office/powerpoint/2010/main" val="166407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A2B13-2FDB-03BC-124A-D873E9A8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Therapeutisch</a:t>
            </a:r>
            <a:r>
              <a:rPr lang="en-US" dirty="0"/>
              <a:t> </a:t>
            </a:r>
            <a:r>
              <a:rPr lang="en-US" dirty="0" err="1"/>
              <a:t>proces</a:t>
            </a:r>
            <a:endParaRPr lang="nl-BE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45F4F9F-9FB2-5169-8559-77C7EF47C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800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18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95556-C814-4F1F-B0E5-71812F38A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od speelgoedpoppetje die voor twee rijen met witte figuurtjes staat">
            <a:extLst>
              <a:ext uri="{FF2B5EF4-FFF2-40B4-BE49-F238E27FC236}">
                <a16:creationId xmlns:a16="http://schemas.microsoft.com/office/drawing/2014/main" id="{123E7332-B2A5-3A3B-0517-4C615C548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444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BD1257-CD9B-2197-007E-FEB60054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Afsluiting therapeutisch proces</a:t>
            </a:r>
            <a:endParaRPr lang="nl-BE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CC16D7-7FE0-7C50-2E1B-0B5FEB5EE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Behandeldoelen bereikt</a:t>
            </a:r>
          </a:p>
          <a:p>
            <a:r>
              <a:rPr lang="en-US" sz="2000">
                <a:solidFill>
                  <a:srgbClr val="FFFFFF"/>
                </a:solidFill>
              </a:rPr>
              <a:t>Onvoldoende resultaat </a:t>
            </a:r>
          </a:p>
          <a:p>
            <a:r>
              <a:rPr lang="en-US" sz="2000">
                <a:solidFill>
                  <a:srgbClr val="FFFFFF"/>
                </a:solidFill>
              </a:rPr>
              <a:t>Voldoende mogelijkheden tot zelfmanagement </a:t>
            </a:r>
          </a:p>
          <a:p>
            <a:r>
              <a:rPr lang="en-US" sz="2000">
                <a:solidFill>
                  <a:srgbClr val="FFFFFF"/>
                </a:solidFill>
              </a:rPr>
              <a:t>Gebrek aan motivatie</a:t>
            </a:r>
          </a:p>
          <a:p>
            <a:r>
              <a:rPr lang="en-US" sz="2000">
                <a:solidFill>
                  <a:srgbClr val="FFFFFF"/>
                </a:solidFill>
              </a:rPr>
              <a:t>Rode vlaggen en- of contra-indicatie voor kinesitherapie</a:t>
            </a:r>
          </a:p>
          <a:p>
            <a:r>
              <a:rPr lang="en-US" sz="2000">
                <a:solidFill>
                  <a:srgbClr val="FFFFFF"/>
                </a:solidFill>
              </a:rPr>
              <a:t>Patiënt wil stoppen</a:t>
            </a:r>
            <a:endParaRPr lang="nl-BE" sz="2000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53061F-4B67-239C-A03F-18FDA9CE1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8" y="235132"/>
            <a:ext cx="423000" cy="4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633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bed465-e853-4f73-ad0e-f2c77a8c41dc" xsi:nil="true"/>
    <lcf76f155ced4ddcb4097134ff3c332f xmlns="8e157505-1e39-47f2-98dd-0f9558444a8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23D5F46832B458574683E01877E2C" ma:contentTypeVersion="15" ma:contentTypeDescription="Een nieuw document maken." ma:contentTypeScope="" ma:versionID="e1e83417bbf0a9887be2d316827a8b3a">
  <xsd:schema xmlns:xsd="http://www.w3.org/2001/XMLSchema" xmlns:xs="http://www.w3.org/2001/XMLSchema" xmlns:p="http://schemas.microsoft.com/office/2006/metadata/properties" xmlns:ns2="8e157505-1e39-47f2-98dd-0f9558444a83" xmlns:ns3="7dbed465-e853-4f73-ad0e-f2c77a8c41dc" targetNamespace="http://schemas.microsoft.com/office/2006/metadata/properties" ma:root="true" ma:fieldsID="33c1933481b7846d0faf997e7b8e393e" ns2:_="" ns3:_="">
    <xsd:import namespace="8e157505-1e39-47f2-98dd-0f9558444a83"/>
    <xsd:import namespace="7dbed465-e853-4f73-ad0e-f2c77a8c41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57505-1e39-47f2-98dd-0f9558444a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7c74c305-7401-41cd-89cb-2bcab9f8ef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ed465-e853-4f73-ad0e-f2c77a8c41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52cb08-5cf4-47fd-b811-2fab89d3fe77}" ma:internalName="TaxCatchAll" ma:showField="CatchAllData" ma:web="7dbed465-e853-4f73-ad0e-f2c77a8c41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AEE987-4692-42D6-BEB7-0FF368E96434}">
  <ds:schemaRefs>
    <ds:schemaRef ds:uri="http://schemas.microsoft.com/office/2006/metadata/properties"/>
    <ds:schemaRef ds:uri="http://schemas.microsoft.com/office/infopath/2007/PartnerControls"/>
    <ds:schemaRef ds:uri="7dbed465-e853-4f73-ad0e-f2c77a8c41dc"/>
    <ds:schemaRef ds:uri="8e157505-1e39-47f2-98dd-0f9558444a83"/>
  </ds:schemaRefs>
</ds:datastoreItem>
</file>

<file path=customXml/itemProps2.xml><?xml version="1.0" encoding="utf-8"?>
<ds:datastoreItem xmlns:ds="http://schemas.openxmlformats.org/officeDocument/2006/customXml" ds:itemID="{91C12AA8-4FE4-4B66-A2FF-AFFD26902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157505-1e39-47f2-98dd-0f9558444a83"/>
    <ds:schemaRef ds:uri="7dbed465-e853-4f73-ad0e-f2c77a8c41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E7ABDD-8581-414F-A88B-71CF219B36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144</Words>
  <Application>Microsoft Office PowerPoint</Application>
  <PresentationFormat>Breedbeeld</PresentationFormat>
  <Paragraphs>47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Kinesitherapie bij COVID-19</vt:lpstr>
      <vt:lpstr>Doelpopulatie</vt:lpstr>
      <vt:lpstr>Risicofactoren</vt:lpstr>
      <vt:lpstr>Diagnostisch proces: indicatiestelling</vt:lpstr>
      <vt:lpstr>Diagnostisch proces: symptomen </vt:lpstr>
      <vt:lpstr>Diagnostisch proces</vt:lpstr>
      <vt:lpstr>Therapeutisch proces </vt:lpstr>
      <vt:lpstr>Therapeutisch proces</vt:lpstr>
      <vt:lpstr>Afsluiting therapeutisch proces</vt:lpstr>
      <vt:lpstr>Praktijkvoering: intradisciplinair</vt:lpstr>
      <vt:lpstr>Praktijkvoering: interdiscplinair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Eline Frencken</dc:creator>
  <cp:lastModifiedBy>Eline Frencken</cp:lastModifiedBy>
  <cp:revision>39</cp:revision>
  <dcterms:created xsi:type="dcterms:W3CDTF">2021-10-06T07:28:46Z</dcterms:created>
  <dcterms:modified xsi:type="dcterms:W3CDTF">2023-04-19T12:01:33Z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0x010100B2523D5F46832B458574683E01877E2C</vt:lpwstr>
  </property>
  <property fmtid="{D5CDD505-2E9C-101B-9397-08002B2CF9AE}" pid="3" name="Order">
    <vt:r8>1618800</vt:r8>
  </property>
  <property fmtid="{D5CDD505-2E9C-101B-9397-08002B2CF9AE}" pid="4" name="MediaServiceImageTags">
    <vt:lpwstr/>
  </property>
</Properties>
</file>