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34"/>
  </p:notesMasterIdLst>
  <p:sldIdLst>
    <p:sldId id="256" r:id="rId4"/>
    <p:sldId id="275" r:id="rId5"/>
    <p:sldId id="272" r:id="rId6"/>
    <p:sldId id="273" r:id="rId7"/>
    <p:sldId id="274" r:id="rId8"/>
    <p:sldId id="276" r:id="rId9"/>
    <p:sldId id="277" r:id="rId10"/>
    <p:sldId id="279" r:id="rId11"/>
    <p:sldId id="304" r:id="rId12"/>
    <p:sldId id="280" r:id="rId13"/>
    <p:sldId id="301" r:id="rId14"/>
    <p:sldId id="302" r:id="rId15"/>
    <p:sldId id="284" r:id="rId16"/>
    <p:sldId id="303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E8D9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945FD6-AD8A-498D-8CA5-E0D9CD2D6FAE}" v="318" dt="2022-12-20T09:53:02.3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319" autoAdjust="0"/>
  </p:normalViewPr>
  <p:slideViewPr>
    <p:cSldViewPr snapToGrid="0">
      <p:cViewPr varScale="1">
        <p:scale>
          <a:sx n="64" d="100"/>
          <a:sy n="64" d="100"/>
        </p:scale>
        <p:origin x="142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6/11/relationships/changesInfo" Target="changesInfos/changesInfo1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ne Frencken" userId="45c9b7e6-3ec9-41ae-933d-da11c851866d" providerId="ADAL" clId="{57945FD6-AD8A-498D-8CA5-E0D9CD2D6FAE}"/>
    <pc:docChg chg="undo custSel addSld delSld modSld sldOrd">
      <pc:chgData name="Eline Frencken" userId="45c9b7e6-3ec9-41ae-933d-da11c851866d" providerId="ADAL" clId="{57945FD6-AD8A-498D-8CA5-E0D9CD2D6FAE}" dt="2022-12-20T09:53:53.005" v="7418" actId="20577"/>
      <pc:docMkLst>
        <pc:docMk/>
      </pc:docMkLst>
      <pc:sldChg chg="addSp delSp modSp add mod ord setBg">
        <pc:chgData name="Eline Frencken" userId="45c9b7e6-3ec9-41ae-933d-da11c851866d" providerId="ADAL" clId="{57945FD6-AD8A-498D-8CA5-E0D9CD2D6FAE}" dt="2022-12-20T09:49:55.307" v="7345" actId="20577"/>
        <pc:sldMkLst>
          <pc:docMk/>
          <pc:sldMk cId="2982455722" sldId="256"/>
        </pc:sldMkLst>
        <pc:spChg chg="mod">
          <ac:chgData name="Eline Frencken" userId="45c9b7e6-3ec9-41ae-933d-da11c851866d" providerId="ADAL" clId="{57945FD6-AD8A-498D-8CA5-E0D9CD2D6FAE}" dt="2022-12-20T09:49:55.307" v="7345" actId="20577"/>
          <ac:spMkLst>
            <pc:docMk/>
            <pc:sldMk cId="2982455722" sldId="256"/>
            <ac:spMk id="2" creationId="{00000000-0000-0000-0000-000000000000}"/>
          </ac:spMkLst>
        </pc:spChg>
        <pc:spChg chg="mod">
          <ac:chgData name="Eline Frencken" userId="45c9b7e6-3ec9-41ae-933d-da11c851866d" providerId="ADAL" clId="{57945FD6-AD8A-498D-8CA5-E0D9CD2D6FAE}" dt="2022-11-30T10:23:25.990" v="7003" actId="26606"/>
          <ac:spMkLst>
            <pc:docMk/>
            <pc:sldMk cId="2982455722" sldId="256"/>
            <ac:spMk id="3" creationId="{00000000-0000-0000-0000-000000000000}"/>
          </ac:spMkLst>
        </pc:spChg>
        <pc:spChg chg="add del">
          <ac:chgData name="Eline Frencken" userId="45c9b7e6-3ec9-41ae-933d-da11c851866d" providerId="ADAL" clId="{57945FD6-AD8A-498D-8CA5-E0D9CD2D6FAE}" dt="2022-11-30T10:23:25.980" v="7002" actId="26606"/>
          <ac:spMkLst>
            <pc:docMk/>
            <pc:sldMk cId="2982455722" sldId="256"/>
            <ac:spMk id="10" creationId="{C1DD1A8A-57D5-4A81-AD04-532B043C5611}"/>
          </ac:spMkLst>
        </pc:spChg>
        <pc:spChg chg="add del">
          <ac:chgData name="Eline Frencken" userId="45c9b7e6-3ec9-41ae-933d-da11c851866d" providerId="ADAL" clId="{57945FD6-AD8A-498D-8CA5-E0D9CD2D6FAE}" dt="2022-11-30T10:23:25.980" v="7002" actId="26606"/>
          <ac:spMkLst>
            <pc:docMk/>
            <pc:sldMk cId="2982455722" sldId="256"/>
            <ac:spMk id="12" creationId="{007891EC-4501-44ED-A8C8-B11B6DB767AB}"/>
          </ac:spMkLst>
        </pc:spChg>
        <pc:spChg chg="add">
          <ac:chgData name="Eline Frencken" userId="45c9b7e6-3ec9-41ae-933d-da11c851866d" providerId="ADAL" clId="{57945FD6-AD8A-498D-8CA5-E0D9CD2D6FAE}" dt="2022-11-30T10:23:25.990" v="7003" actId="26606"/>
          <ac:spMkLst>
            <pc:docMk/>
            <pc:sldMk cId="2982455722" sldId="256"/>
            <ac:spMk id="14" creationId="{87CC2527-562A-4F69-B487-4371E5B243E7}"/>
          </ac:spMkLst>
        </pc:spChg>
        <pc:picChg chg="del">
          <ac:chgData name="Eline Frencken" userId="45c9b7e6-3ec9-41ae-933d-da11c851866d" providerId="ADAL" clId="{57945FD6-AD8A-498D-8CA5-E0D9CD2D6FAE}" dt="2022-10-26T09:42:36.654" v="74" actId="478"/>
          <ac:picMkLst>
            <pc:docMk/>
            <pc:sldMk cId="2982455722" sldId="256"/>
            <ac:picMk id="4" creationId="{00000000-0000-0000-0000-000000000000}"/>
          </ac:picMkLst>
        </pc:picChg>
        <pc:picChg chg="add mod ord">
          <ac:chgData name="Eline Frencken" userId="45c9b7e6-3ec9-41ae-933d-da11c851866d" providerId="ADAL" clId="{57945FD6-AD8A-498D-8CA5-E0D9CD2D6FAE}" dt="2022-11-30T10:23:25.990" v="7003" actId="26606"/>
          <ac:picMkLst>
            <pc:docMk/>
            <pc:sldMk cId="2982455722" sldId="256"/>
            <ac:picMk id="5" creationId="{B47FB908-0571-0631-17F5-9EA3AB7D2E2E}"/>
          </ac:picMkLst>
        </pc:picChg>
        <pc:picChg chg="add del">
          <ac:chgData name="Eline Frencken" userId="45c9b7e6-3ec9-41ae-933d-da11c851866d" providerId="ADAL" clId="{57945FD6-AD8A-498D-8CA5-E0D9CD2D6FAE}" dt="2022-11-30T10:24:09.076" v="7005" actId="478"/>
          <ac:picMkLst>
            <pc:docMk/>
            <pc:sldMk cId="2982455722" sldId="256"/>
            <ac:picMk id="6" creationId="{CAAA686A-D574-ECDC-475B-BDA70FACED57}"/>
          </ac:picMkLst>
        </pc:picChg>
        <pc:picChg chg="add del mod">
          <ac:chgData name="Eline Frencken" userId="45c9b7e6-3ec9-41ae-933d-da11c851866d" providerId="ADAL" clId="{57945FD6-AD8A-498D-8CA5-E0D9CD2D6FAE}" dt="2022-11-30T10:24:23.386" v="7007" actId="478"/>
          <ac:picMkLst>
            <pc:docMk/>
            <pc:sldMk cId="2982455722" sldId="256"/>
            <ac:picMk id="8" creationId="{0029A198-FF3B-EEF9-35A0-5ED105DC0A81}"/>
          </ac:picMkLst>
        </pc:picChg>
        <pc:picChg chg="add mod">
          <ac:chgData name="Eline Frencken" userId="45c9b7e6-3ec9-41ae-933d-da11c851866d" providerId="ADAL" clId="{57945FD6-AD8A-498D-8CA5-E0D9CD2D6FAE}" dt="2022-11-30T10:25:04.496" v="7019" actId="1037"/>
          <ac:picMkLst>
            <pc:docMk/>
            <pc:sldMk cId="2982455722" sldId="256"/>
            <ac:picMk id="11" creationId="{B89B883E-FC3E-0BC2-DE90-364BF89583AF}"/>
          </ac:picMkLst>
        </pc:picChg>
        <pc:cxnChg chg="add">
          <ac:chgData name="Eline Frencken" userId="45c9b7e6-3ec9-41ae-933d-da11c851866d" providerId="ADAL" clId="{57945FD6-AD8A-498D-8CA5-E0D9CD2D6FAE}" dt="2022-11-30T10:23:25.990" v="7003" actId="26606"/>
          <ac:cxnSpMkLst>
            <pc:docMk/>
            <pc:sldMk cId="2982455722" sldId="256"/>
            <ac:cxnSpMk id="15" creationId="{BCDAEC91-5BCE-4B55-9CC0-43EF94CB734B}"/>
          </ac:cxnSpMkLst>
        </pc:cxnChg>
      </pc:sldChg>
      <pc:sldChg chg="del">
        <pc:chgData name="Eline Frencken" userId="45c9b7e6-3ec9-41ae-933d-da11c851866d" providerId="ADAL" clId="{57945FD6-AD8A-498D-8CA5-E0D9CD2D6FAE}" dt="2022-10-26T09:15:15.376" v="23" actId="47"/>
        <pc:sldMkLst>
          <pc:docMk/>
          <pc:sldMk cId="3560508405" sldId="256"/>
        </pc:sldMkLst>
      </pc:sldChg>
      <pc:sldChg chg="del modNotesTx">
        <pc:chgData name="Eline Frencken" userId="45c9b7e6-3ec9-41ae-933d-da11c851866d" providerId="ADAL" clId="{57945FD6-AD8A-498D-8CA5-E0D9CD2D6FAE}" dt="2022-10-26T09:15:03.246" v="5" actId="47"/>
        <pc:sldMkLst>
          <pc:docMk/>
          <pc:sldMk cId="2577559037" sldId="257"/>
        </pc:sldMkLst>
      </pc:sldChg>
      <pc:sldChg chg="del">
        <pc:chgData name="Eline Frencken" userId="45c9b7e6-3ec9-41ae-933d-da11c851866d" providerId="ADAL" clId="{57945FD6-AD8A-498D-8CA5-E0D9CD2D6FAE}" dt="2022-10-26T09:15:04.031" v="6" actId="47"/>
        <pc:sldMkLst>
          <pc:docMk/>
          <pc:sldMk cId="1844996064" sldId="258"/>
        </pc:sldMkLst>
      </pc:sldChg>
      <pc:sldChg chg="del">
        <pc:chgData name="Eline Frencken" userId="45c9b7e6-3ec9-41ae-933d-da11c851866d" providerId="ADAL" clId="{57945FD6-AD8A-498D-8CA5-E0D9CD2D6FAE}" dt="2022-10-26T09:15:04.798" v="8" actId="47"/>
        <pc:sldMkLst>
          <pc:docMk/>
          <pc:sldMk cId="4165555534" sldId="259"/>
        </pc:sldMkLst>
      </pc:sldChg>
      <pc:sldChg chg="del">
        <pc:chgData name="Eline Frencken" userId="45c9b7e6-3ec9-41ae-933d-da11c851866d" providerId="ADAL" clId="{57945FD6-AD8A-498D-8CA5-E0D9CD2D6FAE}" dt="2022-10-26T09:15:05.885" v="14" actId="47"/>
        <pc:sldMkLst>
          <pc:docMk/>
          <pc:sldMk cId="4097368827" sldId="261"/>
        </pc:sldMkLst>
      </pc:sldChg>
      <pc:sldChg chg="del">
        <pc:chgData name="Eline Frencken" userId="45c9b7e6-3ec9-41ae-933d-da11c851866d" providerId="ADAL" clId="{57945FD6-AD8A-498D-8CA5-E0D9CD2D6FAE}" dt="2022-10-26T09:15:06.225" v="16" actId="47"/>
        <pc:sldMkLst>
          <pc:docMk/>
          <pc:sldMk cId="293130372" sldId="262"/>
        </pc:sldMkLst>
      </pc:sldChg>
      <pc:sldChg chg="del">
        <pc:chgData name="Eline Frencken" userId="45c9b7e6-3ec9-41ae-933d-da11c851866d" providerId="ADAL" clId="{57945FD6-AD8A-498D-8CA5-E0D9CD2D6FAE}" dt="2022-10-26T09:15:06.464" v="17" actId="47"/>
        <pc:sldMkLst>
          <pc:docMk/>
          <pc:sldMk cId="885862491" sldId="263"/>
        </pc:sldMkLst>
      </pc:sldChg>
      <pc:sldChg chg="del">
        <pc:chgData name="Eline Frencken" userId="45c9b7e6-3ec9-41ae-933d-da11c851866d" providerId="ADAL" clId="{57945FD6-AD8A-498D-8CA5-E0D9CD2D6FAE}" dt="2022-10-26T09:15:06.675" v="18" actId="47"/>
        <pc:sldMkLst>
          <pc:docMk/>
          <pc:sldMk cId="2482819766" sldId="265"/>
        </pc:sldMkLst>
      </pc:sldChg>
      <pc:sldChg chg="del">
        <pc:chgData name="Eline Frencken" userId="45c9b7e6-3ec9-41ae-933d-da11c851866d" providerId="ADAL" clId="{57945FD6-AD8A-498D-8CA5-E0D9CD2D6FAE}" dt="2022-10-26T09:15:07.047" v="20" actId="47"/>
        <pc:sldMkLst>
          <pc:docMk/>
          <pc:sldMk cId="733184007" sldId="266"/>
        </pc:sldMkLst>
      </pc:sldChg>
      <pc:sldChg chg="del">
        <pc:chgData name="Eline Frencken" userId="45c9b7e6-3ec9-41ae-933d-da11c851866d" providerId="ADAL" clId="{57945FD6-AD8A-498D-8CA5-E0D9CD2D6FAE}" dt="2022-10-26T09:15:07.457" v="22" actId="47"/>
        <pc:sldMkLst>
          <pc:docMk/>
          <pc:sldMk cId="1537374734" sldId="267"/>
        </pc:sldMkLst>
      </pc:sldChg>
      <pc:sldChg chg="del">
        <pc:chgData name="Eline Frencken" userId="45c9b7e6-3ec9-41ae-933d-da11c851866d" providerId="ADAL" clId="{57945FD6-AD8A-498D-8CA5-E0D9CD2D6FAE}" dt="2022-10-26T09:15:04.484" v="7" actId="47"/>
        <pc:sldMkLst>
          <pc:docMk/>
          <pc:sldMk cId="2356716245" sldId="268"/>
        </pc:sldMkLst>
      </pc:sldChg>
      <pc:sldChg chg="del">
        <pc:chgData name="Eline Frencken" userId="45c9b7e6-3ec9-41ae-933d-da11c851866d" providerId="ADAL" clId="{57945FD6-AD8A-498D-8CA5-E0D9CD2D6FAE}" dt="2022-10-26T09:15:06.862" v="19" actId="47"/>
        <pc:sldMkLst>
          <pc:docMk/>
          <pc:sldMk cId="2947533706" sldId="269"/>
        </pc:sldMkLst>
      </pc:sldChg>
      <pc:sldChg chg="del">
        <pc:chgData name="Eline Frencken" userId="45c9b7e6-3ec9-41ae-933d-da11c851866d" providerId="ADAL" clId="{57945FD6-AD8A-498D-8CA5-E0D9CD2D6FAE}" dt="2022-10-26T09:15:07.294" v="21" actId="47"/>
        <pc:sldMkLst>
          <pc:docMk/>
          <pc:sldMk cId="238338987" sldId="270"/>
        </pc:sldMkLst>
      </pc:sldChg>
      <pc:sldChg chg="addSp delSp modSp mod setBg modNotesTx">
        <pc:chgData name="Eline Frencken" userId="45c9b7e6-3ec9-41ae-933d-da11c851866d" providerId="ADAL" clId="{57945FD6-AD8A-498D-8CA5-E0D9CD2D6FAE}" dt="2022-12-20T09:51:35.709" v="7384" actId="20577"/>
        <pc:sldMkLst>
          <pc:docMk/>
          <pc:sldMk cId="3271819254" sldId="272"/>
        </pc:sldMkLst>
        <pc:spChg chg="mod">
          <ac:chgData name="Eline Frencken" userId="45c9b7e6-3ec9-41ae-933d-da11c851866d" providerId="ADAL" clId="{57945FD6-AD8A-498D-8CA5-E0D9CD2D6FAE}" dt="2022-12-20T09:51:35.709" v="7384" actId="20577"/>
          <ac:spMkLst>
            <pc:docMk/>
            <pc:sldMk cId="3271819254" sldId="272"/>
            <ac:spMk id="2" creationId="{169D51E1-92A1-D668-A72A-087B1895DBE8}"/>
          </ac:spMkLst>
        </pc:spChg>
        <pc:spChg chg="mod">
          <ac:chgData name="Eline Frencken" userId="45c9b7e6-3ec9-41ae-933d-da11c851866d" providerId="ADAL" clId="{57945FD6-AD8A-498D-8CA5-E0D9CD2D6FAE}" dt="2022-11-30T11:03:03.881" v="7051" actId="27636"/>
          <ac:spMkLst>
            <pc:docMk/>
            <pc:sldMk cId="3271819254" sldId="272"/>
            <ac:spMk id="3" creationId="{1FDF2288-7BA0-12CE-F82C-7306F230A258}"/>
          </ac:spMkLst>
        </pc:spChg>
        <pc:spChg chg="add del">
          <ac:chgData name="Eline Frencken" userId="45c9b7e6-3ec9-41ae-933d-da11c851866d" providerId="ADAL" clId="{57945FD6-AD8A-498D-8CA5-E0D9CD2D6FAE}" dt="2022-11-30T08:48:56.239" v="6413" actId="26606"/>
          <ac:spMkLst>
            <pc:docMk/>
            <pc:sldMk cId="3271819254" sldId="272"/>
            <ac:spMk id="9" creationId="{04812C46-200A-4DEB-A05E-3ED6C68C2387}"/>
          </ac:spMkLst>
        </pc:spChg>
        <pc:spChg chg="add del">
          <ac:chgData name="Eline Frencken" userId="45c9b7e6-3ec9-41ae-933d-da11c851866d" providerId="ADAL" clId="{57945FD6-AD8A-498D-8CA5-E0D9CD2D6FAE}" dt="2022-11-30T08:48:56.239" v="6413" actId="26606"/>
          <ac:spMkLst>
            <pc:docMk/>
            <pc:sldMk cId="3271819254" sldId="272"/>
            <ac:spMk id="11" creationId="{D1EA859B-E555-4109-94F3-6700E046E008}"/>
          </ac:spMkLst>
        </pc:spChg>
        <pc:spChg chg="add del">
          <ac:chgData name="Eline Frencken" userId="45c9b7e6-3ec9-41ae-933d-da11c851866d" providerId="ADAL" clId="{57945FD6-AD8A-498D-8CA5-E0D9CD2D6FAE}" dt="2022-11-30T08:48:58.596" v="6415" actId="26606"/>
          <ac:spMkLst>
            <pc:docMk/>
            <pc:sldMk cId="3271819254" sldId="272"/>
            <ac:spMk id="13" creationId="{86C7B4A1-154A-4DF0-AC46-F88D75A2E0FD}"/>
          </ac:spMkLst>
        </pc:spChg>
        <pc:spChg chg="add del">
          <ac:chgData name="Eline Frencken" userId="45c9b7e6-3ec9-41ae-933d-da11c851866d" providerId="ADAL" clId="{57945FD6-AD8A-498D-8CA5-E0D9CD2D6FAE}" dt="2022-11-30T08:49:02.329" v="6417" actId="26606"/>
          <ac:spMkLst>
            <pc:docMk/>
            <pc:sldMk cId="3271819254" sldId="272"/>
            <ac:spMk id="15" creationId="{5E39A796-BE83-48B1-B33F-35C4A32AAB57}"/>
          </ac:spMkLst>
        </pc:spChg>
        <pc:spChg chg="add del">
          <ac:chgData name="Eline Frencken" userId="45c9b7e6-3ec9-41ae-933d-da11c851866d" providerId="ADAL" clId="{57945FD6-AD8A-498D-8CA5-E0D9CD2D6FAE}" dt="2022-11-30T08:49:02.329" v="6417" actId="26606"/>
          <ac:spMkLst>
            <pc:docMk/>
            <pc:sldMk cId="3271819254" sldId="272"/>
            <ac:spMk id="16" creationId="{72F84B47-E267-4194-8194-831DB7B5547F}"/>
          </ac:spMkLst>
        </pc:spChg>
        <pc:spChg chg="add del">
          <ac:chgData name="Eline Frencken" userId="45c9b7e6-3ec9-41ae-933d-da11c851866d" providerId="ADAL" clId="{57945FD6-AD8A-498D-8CA5-E0D9CD2D6FAE}" dt="2022-11-30T08:49:08.210" v="6419" actId="26606"/>
          <ac:spMkLst>
            <pc:docMk/>
            <pc:sldMk cId="3271819254" sldId="272"/>
            <ac:spMk id="18" creationId="{3CD9DF72-87A3-404E-A828-84CBF11A8303}"/>
          </ac:spMkLst>
        </pc:spChg>
        <pc:spChg chg="add del">
          <ac:chgData name="Eline Frencken" userId="45c9b7e6-3ec9-41ae-933d-da11c851866d" providerId="ADAL" clId="{57945FD6-AD8A-498D-8CA5-E0D9CD2D6FAE}" dt="2022-11-30T08:49:12.412" v="6421" actId="26606"/>
          <ac:spMkLst>
            <pc:docMk/>
            <pc:sldMk cId="3271819254" sldId="272"/>
            <ac:spMk id="21" creationId="{04812C46-200A-4DEB-A05E-3ED6C68C2387}"/>
          </ac:spMkLst>
        </pc:spChg>
        <pc:spChg chg="add del">
          <ac:chgData name="Eline Frencken" userId="45c9b7e6-3ec9-41ae-933d-da11c851866d" providerId="ADAL" clId="{57945FD6-AD8A-498D-8CA5-E0D9CD2D6FAE}" dt="2022-11-30T08:49:12.412" v="6421" actId="26606"/>
          <ac:spMkLst>
            <pc:docMk/>
            <pc:sldMk cId="3271819254" sldId="272"/>
            <ac:spMk id="22" creationId="{D1EA859B-E555-4109-94F3-6700E046E008}"/>
          </ac:spMkLst>
        </pc:spChg>
        <pc:spChg chg="add">
          <ac:chgData name="Eline Frencken" userId="45c9b7e6-3ec9-41ae-933d-da11c851866d" providerId="ADAL" clId="{57945FD6-AD8A-498D-8CA5-E0D9CD2D6FAE}" dt="2022-11-30T08:49:12.418" v="6422" actId="26606"/>
          <ac:spMkLst>
            <pc:docMk/>
            <pc:sldMk cId="3271819254" sldId="272"/>
            <ac:spMk id="24" creationId="{80DF40B2-80F7-4E71-B46C-284163F3654A}"/>
          </ac:spMkLst>
        </pc:spChg>
        <pc:picChg chg="add mod ord">
          <ac:chgData name="Eline Frencken" userId="45c9b7e6-3ec9-41ae-933d-da11c851866d" providerId="ADAL" clId="{57945FD6-AD8A-498D-8CA5-E0D9CD2D6FAE}" dt="2022-11-30T08:49:12.418" v="6422" actId="26606"/>
          <ac:picMkLst>
            <pc:docMk/>
            <pc:sldMk cId="3271819254" sldId="272"/>
            <ac:picMk id="4" creationId="{81CAE768-E7D9-F0CE-940D-344BACAC4638}"/>
          </ac:picMkLst>
        </pc:picChg>
        <pc:picChg chg="add mod">
          <ac:chgData name="Eline Frencken" userId="45c9b7e6-3ec9-41ae-933d-da11c851866d" providerId="ADAL" clId="{57945FD6-AD8A-498D-8CA5-E0D9CD2D6FAE}" dt="2022-11-30T08:49:33.444" v="6423"/>
          <ac:picMkLst>
            <pc:docMk/>
            <pc:sldMk cId="3271819254" sldId="272"/>
            <ac:picMk id="5" creationId="{B4BE2716-E785-DBBE-7A8B-E747B2607DA9}"/>
          </ac:picMkLst>
        </pc:picChg>
        <pc:cxnChg chg="add del">
          <ac:chgData name="Eline Frencken" userId="45c9b7e6-3ec9-41ae-933d-da11c851866d" providerId="ADAL" clId="{57945FD6-AD8A-498D-8CA5-E0D9CD2D6FAE}" dt="2022-11-30T08:49:08.210" v="6419" actId="26606"/>
          <ac:cxnSpMkLst>
            <pc:docMk/>
            <pc:sldMk cId="3271819254" sldId="272"/>
            <ac:cxnSpMk id="19" creationId="{20E3A342-4D61-4E3F-AF90-1AB42AEB96CC}"/>
          </ac:cxnSpMkLst>
        </pc:cxnChg>
      </pc:sldChg>
      <pc:sldChg chg="del">
        <pc:chgData name="Eline Frencken" userId="45c9b7e6-3ec9-41ae-933d-da11c851866d" providerId="ADAL" clId="{57945FD6-AD8A-498D-8CA5-E0D9CD2D6FAE}" dt="2022-10-26T09:15:06.065" v="15" actId="47"/>
        <pc:sldMkLst>
          <pc:docMk/>
          <pc:sldMk cId="293543462" sldId="273"/>
        </pc:sldMkLst>
      </pc:sldChg>
      <pc:sldChg chg="addSp delSp modSp new mod">
        <pc:chgData name="Eline Frencken" userId="45c9b7e6-3ec9-41ae-933d-da11c851866d" providerId="ADAL" clId="{57945FD6-AD8A-498D-8CA5-E0D9CD2D6FAE}" dt="2022-11-30T11:06:52.311" v="7171" actId="313"/>
        <pc:sldMkLst>
          <pc:docMk/>
          <pc:sldMk cId="1413818519" sldId="273"/>
        </pc:sldMkLst>
        <pc:spChg chg="mod">
          <ac:chgData name="Eline Frencken" userId="45c9b7e6-3ec9-41ae-933d-da11c851866d" providerId="ADAL" clId="{57945FD6-AD8A-498D-8CA5-E0D9CD2D6FAE}" dt="2022-11-30T08:03:58.796" v="5660" actId="20577"/>
          <ac:spMkLst>
            <pc:docMk/>
            <pc:sldMk cId="1413818519" sldId="273"/>
            <ac:spMk id="2" creationId="{1ABE2278-3B12-FFEF-6D27-D4C12D325267}"/>
          </ac:spMkLst>
        </pc:spChg>
        <pc:spChg chg="del mod">
          <ac:chgData name="Eline Frencken" userId="45c9b7e6-3ec9-41ae-933d-da11c851866d" providerId="ADAL" clId="{57945FD6-AD8A-498D-8CA5-E0D9CD2D6FAE}" dt="2022-11-30T11:03:28.583" v="7052" actId="26606"/>
          <ac:spMkLst>
            <pc:docMk/>
            <pc:sldMk cId="1413818519" sldId="273"/>
            <ac:spMk id="3" creationId="{E55A6F05-52A7-D435-1552-229CE6812F36}"/>
          </ac:spMkLst>
        </pc:spChg>
        <pc:graphicFrameChg chg="add mod modGraphic">
          <ac:chgData name="Eline Frencken" userId="45c9b7e6-3ec9-41ae-933d-da11c851866d" providerId="ADAL" clId="{57945FD6-AD8A-498D-8CA5-E0D9CD2D6FAE}" dt="2022-11-30T11:06:52.311" v="7171" actId="313"/>
          <ac:graphicFrameMkLst>
            <pc:docMk/>
            <pc:sldMk cId="1413818519" sldId="273"/>
            <ac:graphicFrameMk id="5" creationId="{99AB8176-A6AE-8DEF-0B89-1608B7246786}"/>
          </ac:graphicFrameMkLst>
        </pc:graphicFrameChg>
      </pc:sldChg>
      <pc:sldChg chg="addSp delSp modSp new mod setBg">
        <pc:chgData name="Eline Frencken" userId="45c9b7e6-3ec9-41ae-933d-da11c851866d" providerId="ADAL" clId="{57945FD6-AD8A-498D-8CA5-E0D9CD2D6FAE}" dt="2022-11-30T11:02:39.163" v="7040" actId="790"/>
        <pc:sldMkLst>
          <pc:docMk/>
          <pc:sldMk cId="2551935793" sldId="274"/>
        </pc:sldMkLst>
        <pc:spChg chg="mod">
          <ac:chgData name="Eline Frencken" userId="45c9b7e6-3ec9-41ae-933d-da11c851866d" providerId="ADAL" clId="{57945FD6-AD8A-498D-8CA5-E0D9CD2D6FAE}" dt="2022-11-30T11:02:39.163" v="7040" actId="790"/>
          <ac:spMkLst>
            <pc:docMk/>
            <pc:sldMk cId="2551935793" sldId="274"/>
            <ac:spMk id="2" creationId="{D9079B5D-D693-26FB-A19E-88A37746B6D0}"/>
          </ac:spMkLst>
        </pc:spChg>
        <pc:spChg chg="mod ord">
          <ac:chgData name="Eline Frencken" userId="45c9b7e6-3ec9-41ae-933d-da11c851866d" providerId="ADAL" clId="{57945FD6-AD8A-498D-8CA5-E0D9CD2D6FAE}" dt="2022-11-30T08:50:40.768" v="6430" actId="26606"/>
          <ac:spMkLst>
            <pc:docMk/>
            <pc:sldMk cId="2551935793" sldId="274"/>
            <ac:spMk id="3" creationId="{74B974B1-22F4-5C9F-AD2D-179D2EE34B2F}"/>
          </ac:spMkLst>
        </pc:spChg>
        <pc:spChg chg="add del">
          <ac:chgData name="Eline Frencken" userId="45c9b7e6-3ec9-41ae-933d-da11c851866d" providerId="ADAL" clId="{57945FD6-AD8A-498D-8CA5-E0D9CD2D6FAE}" dt="2022-11-30T08:50:31.184" v="6425" actId="26606"/>
          <ac:spMkLst>
            <pc:docMk/>
            <pc:sldMk cId="2551935793" sldId="274"/>
            <ac:spMk id="6" creationId="{80DF40B2-80F7-4E71-B46C-284163F3654A}"/>
          </ac:spMkLst>
        </pc:spChg>
        <pc:spChg chg="add del">
          <ac:chgData name="Eline Frencken" userId="45c9b7e6-3ec9-41ae-933d-da11c851866d" providerId="ADAL" clId="{57945FD6-AD8A-498D-8CA5-E0D9CD2D6FAE}" dt="2022-11-30T08:50:32.861" v="6427" actId="26606"/>
          <ac:spMkLst>
            <pc:docMk/>
            <pc:sldMk cId="2551935793" sldId="274"/>
            <ac:spMk id="8" creationId="{3BA513B0-82FF-4F41-8178-885375D1CFB5}"/>
          </ac:spMkLst>
        </pc:spChg>
        <pc:spChg chg="add del">
          <ac:chgData name="Eline Frencken" userId="45c9b7e6-3ec9-41ae-933d-da11c851866d" providerId="ADAL" clId="{57945FD6-AD8A-498D-8CA5-E0D9CD2D6FAE}" dt="2022-11-17T09:23:09.170" v="1005" actId="26606"/>
          <ac:spMkLst>
            <pc:docMk/>
            <pc:sldMk cId="2551935793" sldId="274"/>
            <ac:spMk id="9" creationId="{5E39A796-BE83-48B1-B33F-35C4A32AAB57}"/>
          </ac:spMkLst>
        </pc:spChg>
        <pc:spChg chg="add del">
          <ac:chgData name="Eline Frencken" userId="45c9b7e6-3ec9-41ae-933d-da11c851866d" providerId="ADAL" clId="{57945FD6-AD8A-498D-8CA5-E0D9CD2D6FAE}" dt="2022-11-17T09:23:09.170" v="1005" actId="26606"/>
          <ac:spMkLst>
            <pc:docMk/>
            <pc:sldMk cId="2551935793" sldId="274"/>
            <ac:spMk id="11" creationId="{72F84B47-E267-4194-8194-831DB7B5547F}"/>
          </ac:spMkLst>
        </pc:spChg>
        <pc:spChg chg="add del">
          <ac:chgData name="Eline Frencken" userId="45c9b7e6-3ec9-41ae-933d-da11c851866d" providerId="ADAL" clId="{57945FD6-AD8A-498D-8CA5-E0D9CD2D6FAE}" dt="2022-11-17T09:23:17.580" v="1013" actId="26606"/>
          <ac:spMkLst>
            <pc:docMk/>
            <pc:sldMk cId="2551935793" sldId="274"/>
            <ac:spMk id="13" creationId="{E659831F-0D9A-4C63-9EBB-8435B85A440F}"/>
          </ac:spMkLst>
        </pc:spChg>
        <pc:spChg chg="add del">
          <ac:chgData name="Eline Frencken" userId="45c9b7e6-3ec9-41ae-933d-da11c851866d" providerId="ADAL" clId="{57945FD6-AD8A-498D-8CA5-E0D9CD2D6FAE}" dt="2022-11-17T09:23:11.829" v="1007" actId="26606"/>
          <ac:spMkLst>
            <pc:docMk/>
            <pc:sldMk cId="2551935793" sldId="274"/>
            <ac:spMk id="14" creationId="{2B566528-1B12-4246-9431-5C2D7D081168}"/>
          </ac:spMkLst>
        </pc:spChg>
        <pc:spChg chg="add del">
          <ac:chgData name="Eline Frencken" userId="45c9b7e6-3ec9-41ae-933d-da11c851866d" providerId="ADAL" clId="{57945FD6-AD8A-498D-8CA5-E0D9CD2D6FAE}" dt="2022-11-17T09:23:12.444" v="1009" actId="26606"/>
          <ac:spMkLst>
            <pc:docMk/>
            <pc:sldMk cId="2551935793" sldId="274"/>
            <ac:spMk id="20" creationId="{FF9B822F-893E-44C8-963C-64F50ACECBB2}"/>
          </ac:spMkLst>
        </pc:spChg>
        <pc:spChg chg="add del">
          <ac:chgData name="Eline Frencken" userId="45c9b7e6-3ec9-41ae-933d-da11c851866d" providerId="ADAL" clId="{57945FD6-AD8A-498D-8CA5-E0D9CD2D6FAE}" dt="2022-11-17T09:23:12.444" v="1009" actId="26606"/>
          <ac:spMkLst>
            <pc:docMk/>
            <pc:sldMk cId="2551935793" sldId="274"/>
            <ac:spMk id="21" creationId="{EBF87945-A001-489F-9D9B-7D9435F0B9CA}"/>
          </ac:spMkLst>
        </pc:spChg>
        <pc:spChg chg="add del">
          <ac:chgData name="Eline Frencken" userId="45c9b7e6-3ec9-41ae-933d-da11c851866d" providerId="ADAL" clId="{57945FD6-AD8A-498D-8CA5-E0D9CD2D6FAE}" dt="2022-11-30T08:50:40.761" v="6429" actId="26606"/>
          <ac:spMkLst>
            <pc:docMk/>
            <pc:sldMk cId="2551935793" sldId="274"/>
            <ac:spMk id="22" creationId="{0288C6B4-AFC3-407F-A595-EFFD38D4CCAF}"/>
          </ac:spMkLst>
        </pc:spChg>
        <pc:spChg chg="add del">
          <ac:chgData name="Eline Frencken" userId="45c9b7e6-3ec9-41ae-933d-da11c851866d" providerId="ADAL" clId="{57945FD6-AD8A-498D-8CA5-E0D9CD2D6FAE}" dt="2022-11-17T09:23:13.847" v="1011" actId="26606"/>
          <ac:spMkLst>
            <pc:docMk/>
            <pc:sldMk cId="2551935793" sldId="274"/>
            <ac:spMk id="23" creationId="{2B97F24A-32CE-4C1C-A50D-3016B394DCFB}"/>
          </ac:spMkLst>
        </pc:spChg>
        <pc:spChg chg="add del">
          <ac:chgData name="Eline Frencken" userId="45c9b7e6-3ec9-41ae-933d-da11c851866d" providerId="ADAL" clId="{57945FD6-AD8A-498D-8CA5-E0D9CD2D6FAE}" dt="2022-11-17T09:23:13.847" v="1011" actId="26606"/>
          <ac:spMkLst>
            <pc:docMk/>
            <pc:sldMk cId="2551935793" sldId="274"/>
            <ac:spMk id="24" creationId="{CD8B4F24-440B-49E9-B85D-733523DC064B}"/>
          </ac:spMkLst>
        </pc:spChg>
        <pc:spChg chg="add del">
          <ac:chgData name="Eline Frencken" userId="45c9b7e6-3ec9-41ae-933d-da11c851866d" providerId="ADAL" clId="{57945FD6-AD8A-498D-8CA5-E0D9CD2D6FAE}" dt="2022-11-30T08:50:40.761" v="6429" actId="26606"/>
          <ac:spMkLst>
            <pc:docMk/>
            <pc:sldMk cId="2551935793" sldId="274"/>
            <ac:spMk id="25" creationId="{CF236821-17FE-429B-8D2C-08E13A64EA40}"/>
          </ac:spMkLst>
        </pc:spChg>
        <pc:spChg chg="add del">
          <ac:chgData name="Eline Frencken" userId="45c9b7e6-3ec9-41ae-933d-da11c851866d" providerId="ADAL" clId="{57945FD6-AD8A-498D-8CA5-E0D9CD2D6FAE}" dt="2022-11-17T09:23:17.580" v="1013" actId="26606"/>
          <ac:spMkLst>
            <pc:docMk/>
            <pc:sldMk cId="2551935793" sldId="274"/>
            <ac:spMk id="26" creationId="{058A14AF-9FB5-4CC7-BA35-E8E85D3EDF0E}"/>
          </ac:spMkLst>
        </pc:spChg>
        <pc:spChg chg="add del">
          <ac:chgData name="Eline Frencken" userId="45c9b7e6-3ec9-41ae-933d-da11c851866d" providerId="ADAL" clId="{57945FD6-AD8A-498D-8CA5-E0D9CD2D6FAE}" dt="2022-11-17T09:23:17.580" v="1013" actId="26606"/>
          <ac:spMkLst>
            <pc:docMk/>
            <pc:sldMk cId="2551935793" sldId="274"/>
            <ac:spMk id="27" creationId="{3A9A4357-BD1D-4622-A4FE-766E6AB8DE84}"/>
          </ac:spMkLst>
        </pc:spChg>
        <pc:spChg chg="add del">
          <ac:chgData name="Eline Frencken" userId="45c9b7e6-3ec9-41ae-933d-da11c851866d" providerId="ADAL" clId="{57945FD6-AD8A-498D-8CA5-E0D9CD2D6FAE}" dt="2022-11-17T09:23:17.580" v="1013" actId="26606"/>
          <ac:spMkLst>
            <pc:docMk/>
            <pc:sldMk cId="2551935793" sldId="274"/>
            <ac:spMk id="28" creationId="{E6995CE5-F890-4ABA-82A2-26507CE8D2A3}"/>
          </ac:spMkLst>
        </pc:spChg>
        <pc:spChg chg="add del">
          <ac:chgData name="Eline Frencken" userId="45c9b7e6-3ec9-41ae-933d-da11c851866d" providerId="ADAL" clId="{57945FD6-AD8A-498D-8CA5-E0D9CD2D6FAE}" dt="2022-11-30T08:50:40.761" v="6429" actId="26606"/>
          <ac:spMkLst>
            <pc:docMk/>
            <pc:sldMk cId="2551935793" sldId="274"/>
            <ac:spMk id="29" creationId="{C0BDBCD2-E081-43AB-9119-C55465E59757}"/>
          </ac:spMkLst>
        </pc:spChg>
        <pc:spChg chg="add del">
          <ac:chgData name="Eline Frencken" userId="45c9b7e6-3ec9-41ae-933d-da11c851866d" providerId="ADAL" clId="{57945FD6-AD8A-498D-8CA5-E0D9CD2D6FAE}" dt="2022-11-17T09:23:29.748" v="1015" actId="26606"/>
          <ac:spMkLst>
            <pc:docMk/>
            <pc:sldMk cId="2551935793" sldId="274"/>
            <ac:spMk id="30" creationId="{5E39A796-BE83-48B1-B33F-35C4A32AAB57}"/>
          </ac:spMkLst>
        </pc:spChg>
        <pc:spChg chg="add del">
          <ac:chgData name="Eline Frencken" userId="45c9b7e6-3ec9-41ae-933d-da11c851866d" providerId="ADAL" clId="{57945FD6-AD8A-498D-8CA5-E0D9CD2D6FAE}" dt="2022-11-17T09:23:29.748" v="1015" actId="26606"/>
          <ac:spMkLst>
            <pc:docMk/>
            <pc:sldMk cId="2551935793" sldId="274"/>
            <ac:spMk id="31" creationId="{72F84B47-E267-4194-8194-831DB7B5547F}"/>
          </ac:spMkLst>
        </pc:spChg>
        <pc:spChg chg="add del">
          <ac:chgData name="Eline Frencken" userId="45c9b7e6-3ec9-41ae-933d-da11c851866d" providerId="ADAL" clId="{57945FD6-AD8A-498D-8CA5-E0D9CD2D6FAE}" dt="2022-11-30T08:50:40.761" v="6429" actId="26606"/>
          <ac:spMkLst>
            <pc:docMk/>
            <pc:sldMk cId="2551935793" sldId="274"/>
            <ac:spMk id="32" creationId="{98E79BE4-34FE-485A-98A5-92CE8F7C4743}"/>
          </ac:spMkLst>
        </pc:spChg>
        <pc:spChg chg="add del">
          <ac:chgData name="Eline Frencken" userId="45c9b7e6-3ec9-41ae-933d-da11c851866d" providerId="ADAL" clId="{57945FD6-AD8A-498D-8CA5-E0D9CD2D6FAE}" dt="2022-11-30T08:50:40.761" v="6429" actId="26606"/>
          <ac:spMkLst>
            <pc:docMk/>
            <pc:sldMk cId="2551935793" sldId="274"/>
            <ac:spMk id="33" creationId="{7A5F0580-5EE9-419F-96EE-B6529EF6E7D0}"/>
          </ac:spMkLst>
        </pc:spChg>
        <pc:spChg chg="add">
          <ac:chgData name="Eline Frencken" userId="45c9b7e6-3ec9-41ae-933d-da11c851866d" providerId="ADAL" clId="{57945FD6-AD8A-498D-8CA5-E0D9CD2D6FAE}" dt="2022-11-30T08:50:40.768" v="6430" actId="26606"/>
          <ac:spMkLst>
            <pc:docMk/>
            <pc:sldMk cId="2551935793" sldId="274"/>
            <ac:spMk id="35" creationId="{80DF40B2-80F7-4E71-B46C-284163F3654A}"/>
          </ac:spMkLst>
        </pc:spChg>
        <pc:grpChg chg="add del">
          <ac:chgData name="Eline Frencken" userId="45c9b7e6-3ec9-41ae-933d-da11c851866d" providerId="ADAL" clId="{57945FD6-AD8A-498D-8CA5-E0D9CD2D6FAE}" dt="2022-11-30T08:50:32.861" v="6427" actId="26606"/>
          <ac:grpSpMkLst>
            <pc:docMk/>
            <pc:sldMk cId="2551935793" sldId="274"/>
            <ac:grpSpMk id="10" creationId="{93DB8501-F9F2-4ACD-B56A-9019CD5006D6}"/>
          </ac:grpSpMkLst>
        </pc:grpChg>
        <pc:grpChg chg="add del">
          <ac:chgData name="Eline Frencken" userId="45c9b7e6-3ec9-41ae-933d-da11c851866d" providerId="ADAL" clId="{57945FD6-AD8A-498D-8CA5-E0D9CD2D6FAE}" dt="2022-11-17T09:23:11.829" v="1007" actId="26606"/>
          <ac:grpSpMkLst>
            <pc:docMk/>
            <pc:sldMk cId="2551935793" sldId="274"/>
            <ac:grpSpMk id="15" creationId="{5995D10D-E9C9-47DB-AE7E-801FEF38F5C9}"/>
          </ac:grpSpMkLst>
        </pc:grpChg>
        <pc:grpChg chg="add del">
          <ac:chgData name="Eline Frencken" userId="45c9b7e6-3ec9-41ae-933d-da11c851866d" providerId="ADAL" clId="{57945FD6-AD8A-498D-8CA5-E0D9CD2D6FAE}" dt="2022-11-17T09:23:11.829" v="1007" actId="26606"/>
          <ac:grpSpMkLst>
            <pc:docMk/>
            <pc:sldMk cId="2551935793" sldId="274"/>
            <ac:grpSpMk id="18" creationId="{828A5161-06F1-46CF-8AD7-844680A59E13}"/>
          </ac:grpSpMkLst>
        </pc:grpChg>
        <pc:picChg chg="add mod ord">
          <ac:chgData name="Eline Frencken" userId="45c9b7e6-3ec9-41ae-933d-da11c851866d" providerId="ADAL" clId="{57945FD6-AD8A-498D-8CA5-E0D9CD2D6FAE}" dt="2022-11-30T08:50:40.768" v="6430" actId="26606"/>
          <ac:picMkLst>
            <pc:docMk/>
            <pc:sldMk cId="2551935793" sldId="274"/>
            <ac:picMk id="4" creationId="{AF83E54A-5D15-9775-EF36-7C7BE3C75FBB}"/>
          </ac:picMkLst>
        </pc:picChg>
        <pc:picChg chg="add mod">
          <ac:chgData name="Eline Frencken" userId="45c9b7e6-3ec9-41ae-933d-da11c851866d" providerId="ADAL" clId="{57945FD6-AD8A-498D-8CA5-E0D9CD2D6FAE}" dt="2022-11-30T08:50:43.195" v="6431"/>
          <ac:picMkLst>
            <pc:docMk/>
            <pc:sldMk cId="2551935793" sldId="274"/>
            <ac:picMk id="5" creationId="{68622974-7B14-C149-2B93-7BC14162A72F}"/>
          </ac:picMkLst>
        </pc:picChg>
      </pc:sldChg>
      <pc:sldChg chg="del">
        <pc:chgData name="Eline Frencken" userId="45c9b7e6-3ec9-41ae-933d-da11c851866d" providerId="ADAL" clId="{57945FD6-AD8A-498D-8CA5-E0D9CD2D6FAE}" dt="2022-10-26T09:15:05.013" v="9" actId="47"/>
        <pc:sldMkLst>
          <pc:docMk/>
          <pc:sldMk cId="2798033297" sldId="274"/>
        </pc:sldMkLst>
      </pc:sldChg>
      <pc:sldChg chg="modSp new mod">
        <pc:chgData name="Eline Frencken" userId="45c9b7e6-3ec9-41ae-933d-da11c851866d" providerId="ADAL" clId="{57945FD6-AD8A-498D-8CA5-E0D9CD2D6FAE}" dt="2022-12-20T09:50:18.924" v="7373" actId="20577"/>
        <pc:sldMkLst>
          <pc:docMk/>
          <pc:sldMk cId="836605976" sldId="275"/>
        </pc:sldMkLst>
        <pc:spChg chg="mod">
          <ac:chgData name="Eline Frencken" userId="45c9b7e6-3ec9-41ae-933d-da11c851866d" providerId="ADAL" clId="{57945FD6-AD8A-498D-8CA5-E0D9CD2D6FAE}" dt="2022-11-17T09:21:38.545" v="743" actId="20577"/>
          <ac:spMkLst>
            <pc:docMk/>
            <pc:sldMk cId="836605976" sldId="275"/>
            <ac:spMk id="2" creationId="{DF04A1FD-F41C-2168-A032-FB9AAB177557}"/>
          </ac:spMkLst>
        </pc:spChg>
        <pc:spChg chg="mod">
          <ac:chgData name="Eline Frencken" userId="45c9b7e6-3ec9-41ae-933d-da11c851866d" providerId="ADAL" clId="{57945FD6-AD8A-498D-8CA5-E0D9CD2D6FAE}" dt="2022-12-20T09:50:18.924" v="7373" actId="20577"/>
          <ac:spMkLst>
            <pc:docMk/>
            <pc:sldMk cId="836605976" sldId="275"/>
            <ac:spMk id="3" creationId="{476158F9-5244-3EFE-0409-330730F6B139}"/>
          </ac:spMkLst>
        </pc:spChg>
      </pc:sldChg>
      <pc:sldChg chg="del">
        <pc:chgData name="Eline Frencken" userId="45c9b7e6-3ec9-41ae-933d-da11c851866d" providerId="ADAL" clId="{57945FD6-AD8A-498D-8CA5-E0D9CD2D6FAE}" dt="2022-10-26T09:15:05.190" v="10" actId="47"/>
        <pc:sldMkLst>
          <pc:docMk/>
          <pc:sldMk cId="2282287962" sldId="275"/>
        </pc:sldMkLst>
      </pc:sldChg>
      <pc:sldChg chg="del">
        <pc:chgData name="Eline Frencken" userId="45c9b7e6-3ec9-41ae-933d-da11c851866d" providerId="ADAL" clId="{57945FD6-AD8A-498D-8CA5-E0D9CD2D6FAE}" dt="2022-10-26T09:15:05.402" v="11" actId="47"/>
        <pc:sldMkLst>
          <pc:docMk/>
          <pc:sldMk cId="1085883470" sldId="276"/>
        </pc:sldMkLst>
      </pc:sldChg>
      <pc:sldChg chg="addSp delSp modSp new mod setBg">
        <pc:chgData name="Eline Frencken" userId="45c9b7e6-3ec9-41ae-933d-da11c851866d" providerId="ADAL" clId="{57945FD6-AD8A-498D-8CA5-E0D9CD2D6FAE}" dt="2022-11-30T10:51:59.007" v="7032" actId="14100"/>
        <pc:sldMkLst>
          <pc:docMk/>
          <pc:sldMk cId="1573662675" sldId="276"/>
        </pc:sldMkLst>
        <pc:spChg chg="mod">
          <ac:chgData name="Eline Frencken" userId="45c9b7e6-3ec9-41ae-933d-da11c851866d" providerId="ADAL" clId="{57945FD6-AD8A-498D-8CA5-E0D9CD2D6FAE}" dt="2022-11-30T10:51:44.669" v="7029" actId="403"/>
          <ac:spMkLst>
            <pc:docMk/>
            <pc:sldMk cId="1573662675" sldId="276"/>
            <ac:spMk id="2" creationId="{380B2BF0-58F1-F712-BAD6-AC13D5A7F312}"/>
          </ac:spMkLst>
        </pc:spChg>
        <pc:spChg chg="mod">
          <ac:chgData name="Eline Frencken" userId="45c9b7e6-3ec9-41ae-933d-da11c851866d" providerId="ADAL" clId="{57945FD6-AD8A-498D-8CA5-E0D9CD2D6FAE}" dt="2022-11-30T10:51:59.007" v="7032" actId="14100"/>
          <ac:spMkLst>
            <pc:docMk/>
            <pc:sldMk cId="1573662675" sldId="276"/>
            <ac:spMk id="3" creationId="{E4DD8CA4-E59A-2876-43E6-17644E7E421B}"/>
          </ac:spMkLst>
        </pc:spChg>
        <pc:spChg chg="add del">
          <ac:chgData name="Eline Frencken" userId="45c9b7e6-3ec9-41ae-933d-da11c851866d" providerId="ADAL" clId="{57945FD6-AD8A-498D-8CA5-E0D9CD2D6FAE}" dt="2022-11-30T08:51:42.377" v="6503" actId="26606"/>
          <ac:spMkLst>
            <pc:docMk/>
            <pc:sldMk cId="1573662675" sldId="276"/>
            <ac:spMk id="9" creationId="{80DF40B2-80F7-4E71-B46C-284163F3654A}"/>
          </ac:spMkLst>
        </pc:spChg>
        <pc:spChg chg="add">
          <ac:chgData name="Eline Frencken" userId="45c9b7e6-3ec9-41ae-933d-da11c851866d" providerId="ADAL" clId="{57945FD6-AD8A-498D-8CA5-E0D9CD2D6FAE}" dt="2022-11-30T08:51:42.399" v="6504" actId="26606"/>
          <ac:spMkLst>
            <pc:docMk/>
            <pc:sldMk cId="1573662675" sldId="276"/>
            <ac:spMk id="11" creationId="{D1EA859B-E555-4109-94F3-6700E046E008}"/>
          </ac:spMkLst>
        </pc:spChg>
        <pc:spChg chg="add">
          <ac:chgData name="Eline Frencken" userId="45c9b7e6-3ec9-41ae-933d-da11c851866d" providerId="ADAL" clId="{57945FD6-AD8A-498D-8CA5-E0D9CD2D6FAE}" dt="2022-11-30T08:51:42.399" v="6504" actId="26606"/>
          <ac:spMkLst>
            <pc:docMk/>
            <pc:sldMk cId="1573662675" sldId="276"/>
            <ac:spMk id="12" creationId="{04812C46-200A-4DEB-A05E-3ED6C68C2387}"/>
          </ac:spMkLst>
        </pc:spChg>
        <pc:picChg chg="add mod">
          <ac:chgData name="Eline Frencken" userId="45c9b7e6-3ec9-41ae-933d-da11c851866d" providerId="ADAL" clId="{57945FD6-AD8A-498D-8CA5-E0D9CD2D6FAE}" dt="2022-11-30T08:51:48.080" v="6505"/>
          <ac:picMkLst>
            <pc:docMk/>
            <pc:sldMk cId="1573662675" sldId="276"/>
            <ac:picMk id="4" creationId="{A2B386B2-9AB0-F429-8C72-DD72B67FF515}"/>
          </ac:picMkLst>
        </pc:picChg>
        <pc:picChg chg="add del">
          <ac:chgData name="Eline Frencken" userId="45c9b7e6-3ec9-41ae-933d-da11c851866d" providerId="ADAL" clId="{57945FD6-AD8A-498D-8CA5-E0D9CD2D6FAE}" dt="2022-11-30T08:51:42.377" v="6503" actId="26606"/>
          <ac:picMkLst>
            <pc:docMk/>
            <pc:sldMk cId="1573662675" sldId="276"/>
            <ac:picMk id="5" creationId="{7E3207FA-FE9A-FA0F-7F21-7803FA3251EC}"/>
          </ac:picMkLst>
        </pc:picChg>
        <pc:picChg chg="add mod">
          <ac:chgData name="Eline Frencken" userId="45c9b7e6-3ec9-41ae-933d-da11c851866d" providerId="ADAL" clId="{57945FD6-AD8A-498D-8CA5-E0D9CD2D6FAE}" dt="2022-11-30T08:53:59.439" v="6508" actId="14826"/>
          <ac:picMkLst>
            <pc:docMk/>
            <pc:sldMk cId="1573662675" sldId="276"/>
            <ac:picMk id="13" creationId="{7243D5EA-FDAD-A2DB-75A1-6AC162959DFA}"/>
          </ac:picMkLst>
        </pc:picChg>
      </pc:sldChg>
      <pc:sldChg chg="del">
        <pc:chgData name="Eline Frencken" userId="45c9b7e6-3ec9-41ae-933d-da11c851866d" providerId="ADAL" clId="{57945FD6-AD8A-498D-8CA5-E0D9CD2D6FAE}" dt="2022-10-26T09:15:05.563" v="12" actId="47"/>
        <pc:sldMkLst>
          <pc:docMk/>
          <pc:sldMk cId="1240187927" sldId="277"/>
        </pc:sldMkLst>
      </pc:sldChg>
      <pc:sldChg chg="addSp modSp new mod setBg">
        <pc:chgData name="Eline Frencken" userId="45c9b7e6-3ec9-41ae-933d-da11c851866d" providerId="ADAL" clId="{57945FD6-AD8A-498D-8CA5-E0D9CD2D6FAE}" dt="2022-11-30T10:52:17.703" v="7035" actId="14100"/>
        <pc:sldMkLst>
          <pc:docMk/>
          <pc:sldMk cId="1852132804" sldId="277"/>
        </pc:sldMkLst>
        <pc:spChg chg="mod">
          <ac:chgData name="Eline Frencken" userId="45c9b7e6-3ec9-41ae-933d-da11c851866d" providerId="ADAL" clId="{57945FD6-AD8A-498D-8CA5-E0D9CD2D6FAE}" dt="2022-11-30T10:51:37.953" v="7027" actId="14100"/>
          <ac:spMkLst>
            <pc:docMk/>
            <pc:sldMk cId="1852132804" sldId="277"/>
            <ac:spMk id="2" creationId="{F9F41448-22F1-4745-0F28-BA47AB315FA7}"/>
          </ac:spMkLst>
        </pc:spChg>
        <pc:spChg chg="mod">
          <ac:chgData name="Eline Frencken" userId="45c9b7e6-3ec9-41ae-933d-da11c851866d" providerId="ADAL" clId="{57945FD6-AD8A-498D-8CA5-E0D9CD2D6FAE}" dt="2022-11-30T10:52:17.703" v="7035" actId="14100"/>
          <ac:spMkLst>
            <pc:docMk/>
            <pc:sldMk cId="1852132804" sldId="277"/>
            <ac:spMk id="3" creationId="{AA94E535-C894-8974-A145-BEC1971F9DB0}"/>
          </ac:spMkLst>
        </pc:spChg>
        <pc:spChg chg="add">
          <ac:chgData name="Eline Frencken" userId="45c9b7e6-3ec9-41ae-933d-da11c851866d" providerId="ADAL" clId="{57945FD6-AD8A-498D-8CA5-E0D9CD2D6FAE}" dt="2022-11-30T08:51:55.745" v="6506" actId="26606"/>
          <ac:spMkLst>
            <pc:docMk/>
            <pc:sldMk cId="1852132804" sldId="277"/>
            <ac:spMk id="9" creationId="{04812C46-200A-4DEB-A05E-3ED6C68C2387}"/>
          </ac:spMkLst>
        </pc:spChg>
        <pc:spChg chg="add">
          <ac:chgData name="Eline Frencken" userId="45c9b7e6-3ec9-41ae-933d-da11c851866d" providerId="ADAL" clId="{57945FD6-AD8A-498D-8CA5-E0D9CD2D6FAE}" dt="2022-11-30T08:51:55.745" v="6506" actId="26606"/>
          <ac:spMkLst>
            <pc:docMk/>
            <pc:sldMk cId="1852132804" sldId="277"/>
            <ac:spMk id="11" creationId="{D1EA859B-E555-4109-94F3-6700E046E008}"/>
          </ac:spMkLst>
        </pc:spChg>
        <pc:picChg chg="add mod">
          <ac:chgData name="Eline Frencken" userId="45c9b7e6-3ec9-41ae-933d-da11c851866d" providerId="ADAL" clId="{57945FD6-AD8A-498D-8CA5-E0D9CD2D6FAE}" dt="2022-11-30T08:52:00.020" v="6507"/>
          <ac:picMkLst>
            <pc:docMk/>
            <pc:sldMk cId="1852132804" sldId="277"/>
            <ac:picMk id="4" creationId="{D6414AEC-07EF-FF01-AA32-DBF36BFB7759}"/>
          </ac:picMkLst>
        </pc:picChg>
        <pc:picChg chg="add">
          <ac:chgData name="Eline Frencken" userId="45c9b7e6-3ec9-41ae-933d-da11c851866d" providerId="ADAL" clId="{57945FD6-AD8A-498D-8CA5-E0D9CD2D6FAE}" dt="2022-11-30T08:51:55.745" v="6506" actId="26606"/>
          <ac:picMkLst>
            <pc:docMk/>
            <pc:sldMk cId="1852132804" sldId="277"/>
            <ac:picMk id="5" creationId="{377F0383-7D2B-1979-B501-BDF6F78B4921}"/>
          </ac:picMkLst>
        </pc:picChg>
      </pc:sldChg>
      <pc:sldChg chg="modSp new del mod">
        <pc:chgData name="Eline Frencken" userId="45c9b7e6-3ec9-41ae-933d-da11c851866d" providerId="ADAL" clId="{57945FD6-AD8A-498D-8CA5-E0D9CD2D6FAE}" dt="2022-11-30T11:11:20.006" v="7318" actId="47"/>
        <pc:sldMkLst>
          <pc:docMk/>
          <pc:sldMk cId="722060802" sldId="278"/>
        </pc:sldMkLst>
        <pc:spChg chg="mod">
          <ac:chgData name="Eline Frencken" userId="45c9b7e6-3ec9-41ae-933d-da11c851866d" providerId="ADAL" clId="{57945FD6-AD8A-498D-8CA5-E0D9CD2D6FAE}" dt="2022-11-30T11:02:23.430" v="7039" actId="790"/>
          <ac:spMkLst>
            <pc:docMk/>
            <pc:sldMk cId="722060802" sldId="278"/>
            <ac:spMk id="2" creationId="{DFF80EB0-9190-6A07-9FBE-E0B6CAC6C824}"/>
          </ac:spMkLst>
        </pc:spChg>
        <pc:spChg chg="mod">
          <ac:chgData name="Eline Frencken" userId="45c9b7e6-3ec9-41ae-933d-da11c851866d" providerId="ADAL" clId="{57945FD6-AD8A-498D-8CA5-E0D9CD2D6FAE}" dt="2022-11-30T11:11:09.262" v="7316" actId="14100"/>
          <ac:spMkLst>
            <pc:docMk/>
            <pc:sldMk cId="722060802" sldId="278"/>
            <ac:spMk id="3" creationId="{CC449C3A-64F1-6E89-F9BD-F4D60F34A049}"/>
          </ac:spMkLst>
        </pc:spChg>
      </pc:sldChg>
      <pc:sldChg chg="del">
        <pc:chgData name="Eline Frencken" userId="45c9b7e6-3ec9-41ae-933d-da11c851866d" providerId="ADAL" clId="{57945FD6-AD8A-498D-8CA5-E0D9CD2D6FAE}" dt="2022-10-26T09:15:05.748" v="13" actId="47"/>
        <pc:sldMkLst>
          <pc:docMk/>
          <pc:sldMk cId="2687725151" sldId="278"/>
        </pc:sldMkLst>
      </pc:sldChg>
      <pc:sldChg chg="addSp delSp modSp new mod">
        <pc:chgData name="Eline Frencken" userId="45c9b7e6-3ec9-41ae-933d-da11c851866d" providerId="ADAL" clId="{57945FD6-AD8A-498D-8CA5-E0D9CD2D6FAE}" dt="2022-11-30T11:11:36.633" v="7320" actId="14100"/>
        <pc:sldMkLst>
          <pc:docMk/>
          <pc:sldMk cId="467665014" sldId="279"/>
        </pc:sldMkLst>
        <pc:spChg chg="mod">
          <ac:chgData name="Eline Frencken" userId="45c9b7e6-3ec9-41ae-933d-da11c851866d" providerId="ADAL" clId="{57945FD6-AD8A-498D-8CA5-E0D9CD2D6FAE}" dt="2022-11-30T11:09:29.092" v="7186" actId="20577"/>
          <ac:spMkLst>
            <pc:docMk/>
            <pc:sldMk cId="467665014" sldId="279"/>
            <ac:spMk id="2" creationId="{26DBC509-9F91-FC53-95C2-573122231D1A}"/>
          </ac:spMkLst>
        </pc:spChg>
        <pc:spChg chg="del mod">
          <ac:chgData name="Eline Frencken" userId="45c9b7e6-3ec9-41ae-933d-da11c851866d" providerId="ADAL" clId="{57945FD6-AD8A-498D-8CA5-E0D9CD2D6FAE}" dt="2022-11-30T08:54:20.765" v="6509" actId="26606"/>
          <ac:spMkLst>
            <pc:docMk/>
            <pc:sldMk cId="467665014" sldId="279"/>
            <ac:spMk id="3" creationId="{C60527CE-169A-7AE2-E413-D90BCD3CC315}"/>
          </ac:spMkLst>
        </pc:spChg>
        <pc:spChg chg="add mod">
          <ac:chgData name="Eline Frencken" userId="45c9b7e6-3ec9-41ae-933d-da11c851866d" providerId="ADAL" clId="{57945FD6-AD8A-498D-8CA5-E0D9CD2D6FAE}" dt="2022-11-30T11:10:23.133" v="7268"/>
          <ac:spMkLst>
            <pc:docMk/>
            <pc:sldMk cId="467665014" sldId="279"/>
            <ac:spMk id="6" creationId="{C2C6CF5A-C726-1C87-D5D3-743B5B7FB5F4}"/>
          </ac:spMkLst>
        </pc:spChg>
        <pc:spChg chg="add mod">
          <ac:chgData name="Eline Frencken" userId="45c9b7e6-3ec9-41ae-933d-da11c851866d" providerId="ADAL" clId="{57945FD6-AD8A-498D-8CA5-E0D9CD2D6FAE}" dt="2022-11-30T11:10:38.452" v="7310" actId="20577"/>
          <ac:spMkLst>
            <pc:docMk/>
            <pc:sldMk cId="467665014" sldId="279"/>
            <ac:spMk id="7" creationId="{CA75AD58-8B82-881F-902B-8A0F973B29EC}"/>
          </ac:spMkLst>
        </pc:spChg>
        <pc:spChg chg="add mod">
          <ac:chgData name="Eline Frencken" userId="45c9b7e6-3ec9-41ae-933d-da11c851866d" providerId="ADAL" clId="{57945FD6-AD8A-498D-8CA5-E0D9CD2D6FAE}" dt="2022-11-30T11:11:36.633" v="7320" actId="14100"/>
          <ac:spMkLst>
            <pc:docMk/>
            <pc:sldMk cId="467665014" sldId="279"/>
            <ac:spMk id="8" creationId="{73DE687F-89A0-A2EE-7E2A-1A9BB950AA67}"/>
          </ac:spMkLst>
        </pc:spChg>
        <pc:grpChg chg="add del mod">
          <ac:chgData name="Eline Frencken" userId="45c9b7e6-3ec9-41ae-933d-da11c851866d" providerId="ADAL" clId="{57945FD6-AD8A-498D-8CA5-E0D9CD2D6FAE}" dt="2022-11-30T11:10:50.468" v="7311" actId="478"/>
          <ac:grpSpMkLst>
            <pc:docMk/>
            <pc:sldMk cId="467665014" sldId="279"/>
            <ac:grpSpMk id="4" creationId="{8846A9A2-BC58-25B9-4D54-6417B987BE0A}"/>
          </ac:grpSpMkLst>
        </pc:grpChg>
        <pc:graphicFrameChg chg="add mod modGraphic">
          <ac:chgData name="Eline Frencken" userId="45c9b7e6-3ec9-41ae-933d-da11c851866d" providerId="ADAL" clId="{57945FD6-AD8A-498D-8CA5-E0D9CD2D6FAE}" dt="2022-11-30T11:10:25.202" v="7269" actId="20577"/>
          <ac:graphicFrameMkLst>
            <pc:docMk/>
            <pc:sldMk cId="467665014" sldId="279"/>
            <ac:graphicFrameMk id="5" creationId="{D99E82E9-565C-9CDE-4644-7C9C34AB2F91}"/>
          </ac:graphicFrameMkLst>
        </pc:graphicFrameChg>
      </pc:sldChg>
      <pc:sldChg chg="modSp new mod">
        <pc:chgData name="Eline Frencken" userId="45c9b7e6-3ec9-41ae-933d-da11c851866d" providerId="ADAL" clId="{57945FD6-AD8A-498D-8CA5-E0D9CD2D6FAE}" dt="2022-11-30T11:12:10.849" v="7326" actId="20577"/>
        <pc:sldMkLst>
          <pc:docMk/>
          <pc:sldMk cId="3802951661" sldId="280"/>
        </pc:sldMkLst>
        <pc:spChg chg="mod">
          <ac:chgData name="Eline Frencken" userId="45c9b7e6-3ec9-41ae-933d-da11c851866d" providerId="ADAL" clId="{57945FD6-AD8A-498D-8CA5-E0D9CD2D6FAE}" dt="2022-11-17T09:28:52.212" v="1683" actId="20577"/>
          <ac:spMkLst>
            <pc:docMk/>
            <pc:sldMk cId="3802951661" sldId="280"/>
            <ac:spMk id="2" creationId="{EA8947F3-A3B6-23D8-BA4E-80C40629AEEC}"/>
          </ac:spMkLst>
        </pc:spChg>
        <pc:spChg chg="mod">
          <ac:chgData name="Eline Frencken" userId="45c9b7e6-3ec9-41ae-933d-da11c851866d" providerId="ADAL" clId="{57945FD6-AD8A-498D-8CA5-E0D9CD2D6FAE}" dt="2022-11-30T11:12:10.849" v="7326" actId="20577"/>
          <ac:spMkLst>
            <pc:docMk/>
            <pc:sldMk cId="3802951661" sldId="280"/>
            <ac:spMk id="3" creationId="{A6218C3E-142F-2FA5-D8D2-3574CE7D0992}"/>
          </ac:spMkLst>
        </pc:spChg>
      </pc:sldChg>
      <pc:sldChg chg="modSp new del mod">
        <pc:chgData name="Eline Frencken" userId="45c9b7e6-3ec9-41ae-933d-da11c851866d" providerId="ADAL" clId="{57945FD6-AD8A-498D-8CA5-E0D9CD2D6FAE}" dt="2022-11-30T08:58:38.142" v="6620" actId="47"/>
        <pc:sldMkLst>
          <pc:docMk/>
          <pc:sldMk cId="1052898742" sldId="281"/>
        </pc:sldMkLst>
        <pc:spChg chg="mod">
          <ac:chgData name="Eline Frencken" userId="45c9b7e6-3ec9-41ae-933d-da11c851866d" providerId="ADAL" clId="{57945FD6-AD8A-498D-8CA5-E0D9CD2D6FAE}" dt="2022-11-17T09:30:49.949" v="1824" actId="5793"/>
          <ac:spMkLst>
            <pc:docMk/>
            <pc:sldMk cId="1052898742" sldId="281"/>
            <ac:spMk id="2" creationId="{EEB10F85-BAEC-0064-95D7-742059733251}"/>
          </ac:spMkLst>
        </pc:spChg>
        <pc:spChg chg="mod">
          <ac:chgData name="Eline Frencken" userId="45c9b7e6-3ec9-41ae-933d-da11c851866d" providerId="ADAL" clId="{57945FD6-AD8A-498D-8CA5-E0D9CD2D6FAE}" dt="2022-11-30T08:55:23.669" v="6522" actId="20577"/>
          <ac:spMkLst>
            <pc:docMk/>
            <pc:sldMk cId="1052898742" sldId="281"/>
            <ac:spMk id="3" creationId="{62694123-E0EF-3BE6-69A4-072D15BEC307}"/>
          </ac:spMkLst>
        </pc:spChg>
      </pc:sldChg>
      <pc:sldChg chg="addSp delSp modSp new del mod setBg">
        <pc:chgData name="Eline Frencken" userId="45c9b7e6-3ec9-41ae-933d-da11c851866d" providerId="ADAL" clId="{57945FD6-AD8A-498D-8CA5-E0D9CD2D6FAE}" dt="2022-11-30T08:57:10.095" v="6583" actId="2696"/>
        <pc:sldMkLst>
          <pc:docMk/>
          <pc:sldMk cId="3792206822" sldId="282"/>
        </pc:sldMkLst>
        <pc:spChg chg="mod">
          <ac:chgData name="Eline Frencken" userId="45c9b7e6-3ec9-41ae-933d-da11c851866d" providerId="ADAL" clId="{57945FD6-AD8A-498D-8CA5-E0D9CD2D6FAE}" dt="2022-11-30T08:56:17.970" v="6527" actId="26606"/>
          <ac:spMkLst>
            <pc:docMk/>
            <pc:sldMk cId="3792206822" sldId="282"/>
            <ac:spMk id="2" creationId="{13A5E49D-DAF9-B35E-673B-3C5A9E85D76D}"/>
          </ac:spMkLst>
        </pc:spChg>
        <pc:spChg chg="add del mod">
          <ac:chgData name="Eline Frencken" userId="45c9b7e6-3ec9-41ae-933d-da11c851866d" providerId="ADAL" clId="{57945FD6-AD8A-498D-8CA5-E0D9CD2D6FAE}" dt="2022-11-30T08:56:46.967" v="6579" actId="20577"/>
          <ac:spMkLst>
            <pc:docMk/>
            <pc:sldMk cId="3792206822" sldId="282"/>
            <ac:spMk id="3" creationId="{EB1AC47F-EF88-C288-AA81-A4F9F8762C91}"/>
          </ac:spMkLst>
        </pc:spChg>
        <pc:spChg chg="add del">
          <ac:chgData name="Eline Frencken" userId="45c9b7e6-3ec9-41ae-933d-da11c851866d" providerId="ADAL" clId="{57945FD6-AD8A-498D-8CA5-E0D9CD2D6FAE}" dt="2022-11-30T08:56:17.970" v="6527" actId="26606"/>
          <ac:spMkLst>
            <pc:docMk/>
            <pc:sldMk cId="3792206822" sldId="282"/>
            <ac:spMk id="9" creationId="{04812C46-200A-4DEB-A05E-3ED6C68C2387}"/>
          </ac:spMkLst>
        </pc:spChg>
        <pc:spChg chg="add del">
          <ac:chgData name="Eline Frencken" userId="45c9b7e6-3ec9-41ae-933d-da11c851866d" providerId="ADAL" clId="{57945FD6-AD8A-498D-8CA5-E0D9CD2D6FAE}" dt="2022-11-30T08:56:17.970" v="6527" actId="26606"/>
          <ac:spMkLst>
            <pc:docMk/>
            <pc:sldMk cId="3792206822" sldId="282"/>
            <ac:spMk id="11" creationId="{D1EA859B-E555-4109-94F3-6700E046E008}"/>
          </ac:spMkLst>
        </pc:spChg>
        <pc:spChg chg="add">
          <ac:chgData name="Eline Frencken" userId="45c9b7e6-3ec9-41ae-933d-da11c851866d" providerId="ADAL" clId="{57945FD6-AD8A-498D-8CA5-E0D9CD2D6FAE}" dt="2022-11-30T08:56:17.970" v="6527" actId="26606"/>
          <ac:spMkLst>
            <pc:docMk/>
            <pc:sldMk cId="3792206822" sldId="282"/>
            <ac:spMk id="16" creationId="{3CD9DF72-87A3-404E-A828-84CBF11A8303}"/>
          </ac:spMkLst>
        </pc:spChg>
        <pc:graphicFrameChg chg="add del">
          <ac:chgData name="Eline Frencken" userId="45c9b7e6-3ec9-41ae-933d-da11c851866d" providerId="ADAL" clId="{57945FD6-AD8A-498D-8CA5-E0D9CD2D6FAE}" dt="2022-11-30T08:55:58.798" v="6524" actId="26606"/>
          <ac:graphicFrameMkLst>
            <pc:docMk/>
            <pc:sldMk cId="3792206822" sldId="282"/>
            <ac:graphicFrameMk id="5" creationId="{E072BE18-EC1D-5688-B578-0A8734F0121F}"/>
          </ac:graphicFrameMkLst>
        </pc:graphicFrameChg>
        <pc:picChg chg="add mod">
          <ac:chgData name="Eline Frencken" userId="45c9b7e6-3ec9-41ae-933d-da11c851866d" providerId="ADAL" clId="{57945FD6-AD8A-498D-8CA5-E0D9CD2D6FAE}" dt="2022-11-30T08:57:02.804" v="6581" actId="1076"/>
          <ac:picMkLst>
            <pc:docMk/>
            <pc:sldMk cId="3792206822" sldId="282"/>
            <ac:picMk id="4" creationId="{8723F5E5-CF28-D79E-99F1-335BD0E1AB4B}"/>
          </ac:picMkLst>
        </pc:picChg>
        <pc:picChg chg="add mod">
          <ac:chgData name="Eline Frencken" userId="45c9b7e6-3ec9-41ae-933d-da11c851866d" providerId="ADAL" clId="{57945FD6-AD8A-498D-8CA5-E0D9CD2D6FAE}" dt="2022-11-30T08:56:17.970" v="6527" actId="26606"/>
          <ac:picMkLst>
            <pc:docMk/>
            <pc:sldMk cId="3792206822" sldId="282"/>
            <ac:picMk id="6" creationId="{E3992B8D-48FB-64D6-D005-4975EDCF2DB1}"/>
          </ac:picMkLst>
        </pc:picChg>
        <pc:cxnChg chg="add">
          <ac:chgData name="Eline Frencken" userId="45c9b7e6-3ec9-41ae-933d-da11c851866d" providerId="ADAL" clId="{57945FD6-AD8A-498D-8CA5-E0D9CD2D6FAE}" dt="2022-11-30T08:56:17.970" v="6527" actId="26606"/>
          <ac:cxnSpMkLst>
            <pc:docMk/>
            <pc:sldMk cId="3792206822" sldId="282"/>
            <ac:cxnSpMk id="18" creationId="{20E3A342-4D61-4E3F-AF90-1AB42AEB96CC}"/>
          </ac:cxnSpMkLst>
        </pc:cxnChg>
      </pc:sldChg>
      <pc:sldChg chg="addSp delSp modSp new del mod">
        <pc:chgData name="Eline Frencken" userId="45c9b7e6-3ec9-41ae-933d-da11c851866d" providerId="ADAL" clId="{57945FD6-AD8A-498D-8CA5-E0D9CD2D6FAE}" dt="2022-11-30T09:01:02.032" v="6648" actId="47"/>
        <pc:sldMkLst>
          <pc:docMk/>
          <pc:sldMk cId="2297749591" sldId="283"/>
        </pc:sldMkLst>
        <pc:spChg chg="del">
          <ac:chgData name="Eline Frencken" userId="45c9b7e6-3ec9-41ae-933d-da11c851866d" providerId="ADAL" clId="{57945FD6-AD8A-498D-8CA5-E0D9CD2D6FAE}" dt="2022-11-17T09:34:52.644" v="2120"/>
          <ac:spMkLst>
            <pc:docMk/>
            <pc:sldMk cId="2297749591" sldId="283"/>
            <ac:spMk id="3" creationId="{087CC42D-8758-7A83-052D-51D647C9115B}"/>
          </ac:spMkLst>
        </pc:spChg>
        <pc:picChg chg="add mod">
          <ac:chgData name="Eline Frencken" userId="45c9b7e6-3ec9-41ae-933d-da11c851866d" providerId="ADAL" clId="{57945FD6-AD8A-498D-8CA5-E0D9CD2D6FAE}" dt="2022-11-17T09:34:54.189" v="2121" actId="1076"/>
          <ac:picMkLst>
            <pc:docMk/>
            <pc:sldMk cId="2297749591" sldId="283"/>
            <ac:picMk id="4" creationId="{FFC91585-1C16-7A40-570D-296BFCF99609}"/>
          </ac:picMkLst>
        </pc:picChg>
        <pc:picChg chg="add mod">
          <ac:chgData name="Eline Frencken" userId="45c9b7e6-3ec9-41ae-933d-da11c851866d" providerId="ADAL" clId="{57945FD6-AD8A-498D-8CA5-E0D9CD2D6FAE}" dt="2022-11-30T08:57:43.549" v="6584" actId="14100"/>
          <ac:picMkLst>
            <pc:docMk/>
            <pc:sldMk cId="2297749591" sldId="283"/>
            <ac:picMk id="5" creationId="{F40F29F2-FCD0-60BF-E12C-A5FB4C5E5E7F}"/>
          </ac:picMkLst>
        </pc:picChg>
      </pc:sldChg>
      <pc:sldChg chg="addSp modSp new mod">
        <pc:chgData name="Eline Frencken" userId="45c9b7e6-3ec9-41ae-933d-da11c851866d" providerId="ADAL" clId="{57945FD6-AD8A-498D-8CA5-E0D9CD2D6FAE}" dt="2022-11-30T09:01:17.422" v="6650" actId="5793"/>
        <pc:sldMkLst>
          <pc:docMk/>
          <pc:sldMk cId="3968523858" sldId="284"/>
        </pc:sldMkLst>
        <pc:spChg chg="mod">
          <ac:chgData name="Eline Frencken" userId="45c9b7e6-3ec9-41ae-933d-da11c851866d" providerId="ADAL" clId="{57945FD6-AD8A-498D-8CA5-E0D9CD2D6FAE}" dt="2022-11-30T09:01:17.422" v="6650" actId="5793"/>
          <ac:spMkLst>
            <pc:docMk/>
            <pc:sldMk cId="3968523858" sldId="284"/>
            <ac:spMk id="3" creationId="{5775E41D-FEEC-7075-EF1A-54FD492A477B}"/>
          </ac:spMkLst>
        </pc:spChg>
        <pc:picChg chg="add mod">
          <ac:chgData name="Eline Frencken" userId="45c9b7e6-3ec9-41ae-933d-da11c851866d" providerId="ADAL" clId="{57945FD6-AD8A-498D-8CA5-E0D9CD2D6FAE}" dt="2022-11-30T08:11:45.653" v="5711" actId="1076"/>
          <ac:picMkLst>
            <pc:docMk/>
            <pc:sldMk cId="3968523858" sldId="284"/>
            <ac:picMk id="4" creationId="{2D59D071-F7B5-AE50-DB9A-C2611938EC58}"/>
          </ac:picMkLst>
        </pc:picChg>
      </pc:sldChg>
      <pc:sldChg chg="addSp delSp modSp new mod setBg">
        <pc:chgData name="Eline Frencken" userId="45c9b7e6-3ec9-41ae-933d-da11c851866d" providerId="ADAL" clId="{57945FD6-AD8A-498D-8CA5-E0D9CD2D6FAE}" dt="2022-11-30T09:09:51.949" v="6794"/>
        <pc:sldMkLst>
          <pc:docMk/>
          <pc:sldMk cId="925749576" sldId="285"/>
        </pc:sldMkLst>
        <pc:spChg chg="del mod">
          <ac:chgData name="Eline Frencken" userId="45c9b7e6-3ec9-41ae-933d-da11c851866d" providerId="ADAL" clId="{57945FD6-AD8A-498D-8CA5-E0D9CD2D6FAE}" dt="2022-11-30T09:09:04.941" v="6781" actId="478"/>
          <ac:spMkLst>
            <pc:docMk/>
            <pc:sldMk cId="925749576" sldId="285"/>
            <ac:spMk id="2" creationId="{B5555320-493D-ABDF-DC71-369410FDE055}"/>
          </ac:spMkLst>
        </pc:spChg>
        <pc:spChg chg="mod ord">
          <ac:chgData name="Eline Frencken" userId="45c9b7e6-3ec9-41ae-933d-da11c851866d" providerId="ADAL" clId="{57945FD6-AD8A-498D-8CA5-E0D9CD2D6FAE}" dt="2022-11-30T09:09:41.513" v="6793" actId="403"/>
          <ac:spMkLst>
            <pc:docMk/>
            <pc:sldMk cId="925749576" sldId="285"/>
            <ac:spMk id="3" creationId="{EC3A7C2B-4478-165E-ECC9-4B615F14D392}"/>
          </ac:spMkLst>
        </pc:spChg>
        <pc:spChg chg="add del">
          <ac:chgData name="Eline Frencken" userId="45c9b7e6-3ec9-41ae-933d-da11c851866d" providerId="ADAL" clId="{57945FD6-AD8A-498D-8CA5-E0D9CD2D6FAE}" dt="2022-11-30T09:09:02.424" v="6778" actId="26606"/>
          <ac:spMkLst>
            <pc:docMk/>
            <pc:sldMk cId="925749576" sldId="285"/>
            <ac:spMk id="7" creationId="{8FC9BE17-9A7B-462D-AE50-3D8777387304}"/>
          </ac:spMkLst>
        </pc:spChg>
        <pc:spChg chg="add del">
          <ac:chgData name="Eline Frencken" userId="45c9b7e6-3ec9-41ae-933d-da11c851866d" providerId="ADAL" clId="{57945FD6-AD8A-498D-8CA5-E0D9CD2D6FAE}" dt="2022-11-30T09:09:02.424" v="6778" actId="26606"/>
          <ac:spMkLst>
            <pc:docMk/>
            <pc:sldMk cId="925749576" sldId="285"/>
            <ac:spMk id="12" creationId="{3EBE8569-6AEC-4B8C-8D53-2DE337CDBA65}"/>
          </ac:spMkLst>
        </pc:spChg>
        <pc:spChg chg="add del">
          <ac:chgData name="Eline Frencken" userId="45c9b7e6-3ec9-41ae-933d-da11c851866d" providerId="ADAL" clId="{57945FD6-AD8A-498D-8CA5-E0D9CD2D6FAE}" dt="2022-11-30T09:09:24.860" v="6786" actId="26606"/>
          <ac:spMkLst>
            <pc:docMk/>
            <pc:sldMk cId="925749576" sldId="285"/>
            <ac:spMk id="13" creationId="{327D73B4-9F5C-4A64-A179-51B9500CB8B5}"/>
          </ac:spMkLst>
        </pc:spChg>
        <pc:spChg chg="add del">
          <ac:chgData name="Eline Frencken" userId="45c9b7e6-3ec9-41ae-933d-da11c851866d" providerId="ADAL" clId="{57945FD6-AD8A-498D-8CA5-E0D9CD2D6FAE}" dt="2022-11-30T09:09:02.424" v="6778" actId="26606"/>
          <ac:spMkLst>
            <pc:docMk/>
            <pc:sldMk cId="925749576" sldId="285"/>
            <ac:spMk id="14" creationId="{55D4142C-5077-457F-A6AD-3FECFDB39685}"/>
          </ac:spMkLst>
        </pc:spChg>
        <pc:spChg chg="add del">
          <ac:chgData name="Eline Frencken" userId="45c9b7e6-3ec9-41ae-933d-da11c851866d" providerId="ADAL" clId="{57945FD6-AD8A-498D-8CA5-E0D9CD2D6FAE}" dt="2022-11-30T09:09:24.860" v="6786" actId="26606"/>
          <ac:spMkLst>
            <pc:docMk/>
            <pc:sldMk cId="925749576" sldId="285"/>
            <ac:spMk id="15" creationId="{C1F06963-6374-4B48-844F-071A9BAAAE02}"/>
          </ac:spMkLst>
        </pc:spChg>
        <pc:spChg chg="add del">
          <ac:chgData name="Eline Frencken" userId="45c9b7e6-3ec9-41ae-933d-da11c851866d" providerId="ADAL" clId="{57945FD6-AD8A-498D-8CA5-E0D9CD2D6FAE}" dt="2022-11-30T09:09:02.424" v="6778" actId="26606"/>
          <ac:spMkLst>
            <pc:docMk/>
            <pc:sldMk cId="925749576" sldId="285"/>
            <ac:spMk id="16" creationId="{7A5F0580-5EE9-419F-96EE-B6529EF6E7D0}"/>
          </ac:spMkLst>
        </pc:spChg>
        <pc:spChg chg="add del">
          <ac:chgData name="Eline Frencken" userId="45c9b7e6-3ec9-41ae-933d-da11c851866d" providerId="ADAL" clId="{57945FD6-AD8A-498D-8CA5-E0D9CD2D6FAE}" dt="2022-11-30T09:09:24.860" v="6786" actId="26606"/>
          <ac:spMkLst>
            <pc:docMk/>
            <pc:sldMk cId="925749576" sldId="285"/>
            <ac:spMk id="17" creationId="{6CB927A4-E432-4310-9CD5-E89FF5063179}"/>
          </ac:spMkLst>
        </pc:spChg>
        <pc:spChg chg="add del">
          <ac:chgData name="Eline Frencken" userId="45c9b7e6-3ec9-41ae-933d-da11c851866d" providerId="ADAL" clId="{57945FD6-AD8A-498D-8CA5-E0D9CD2D6FAE}" dt="2022-11-30T09:09:24.860" v="6786" actId="26606"/>
          <ac:spMkLst>
            <pc:docMk/>
            <pc:sldMk cId="925749576" sldId="285"/>
            <ac:spMk id="19" creationId="{1453BF6C-B012-48B7-B4E8-6D7AC7C27D02}"/>
          </ac:spMkLst>
        </pc:spChg>
        <pc:spChg chg="add del">
          <ac:chgData name="Eline Frencken" userId="45c9b7e6-3ec9-41ae-933d-da11c851866d" providerId="ADAL" clId="{57945FD6-AD8A-498D-8CA5-E0D9CD2D6FAE}" dt="2022-11-30T09:09:24.860" v="6786" actId="26606"/>
          <ac:spMkLst>
            <pc:docMk/>
            <pc:sldMk cId="925749576" sldId="285"/>
            <ac:spMk id="21" creationId="{E3020543-B24B-4EC4-8FFC-8DD88EEA91A8}"/>
          </ac:spMkLst>
        </pc:spChg>
        <pc:spChg chg="add del">
          <ac:chgData name="Eline Frencken" userId="45c9b7e6-3ec9-41ae-933d-da11c851866d" providerId="ADAL" clId="{57945FD6-AD8A-498D-8CA5-E0D9CD2D6FAE}" dt="2022-11-30T09:09:31.017" v="6788" actId="26606"/>
          <ac:spMkLst>
            <pc:docMk/>
            <pc:sldMk cId="925749576" sldId="285"/>
            <ac:spMk id="25" creationId="{D1D34770-47A8-402C-AF23-2B653F2D88C1}"/>
          </ac:spMkLst>
        </pc:spChg>
        <pc:spChg chg="add">
          <ac:chgData name="Eline Frencken" userId="45c9b7e6-3ec9-41ae-933d-da11c851866d" providerId="ADAL" clId="{57945FD6-AD8A-498D-8CA5-E0D9CD2D6FAE}" dt="2022-11-30T09:09:31.025" v="6789" actId="26606"/>
          <ac:spMkLst>
            <pc:docMk/>
            <pc:sldMk cId="925749576" sldId="285"/>
            <ac:spMk id="27" creationId="{04812C46-200A-4DEB-A05E-3ED6C68C2387}"/>
          </ac:spMkLst>
        </pc:spChg>
        <pc:spChg chg="add">
          <ac:chgData name="Eline Frencken" userId="45c9b7e6-3ec9-41ae-933d-da11c851866d" providerId="ADAL" clId="{57945FD6-AD8A-498D-8CA5-E0D9CD2D6FAE}" dt="2022-11-30T09:09:31.025" v="6789" actId="26606"/>
          <ac:spMkLst>
            <pc:docMk/>
            <pc:sldMk cId="925749576" sldId="285"/>
            <ac:spMk id="28" creationId="{D1EA859B-E555-4109-94F3-6700E046E008}"/>
          </ac:spMkLst>
        </pc:spChg>
        <pc:picChg chg="add del mod ord">
          <ac:chgData name="Eline Frencken" userId="45c9b7e6-3ec9-41ae-933d-da11c851866d" providerId="ADAL" clId="{57945FD6-AD8A-498D-8CA5-E0D9CD2D6FAE}" dt="2022-11-30T09:09:02.610" v="6780" actId="931"/>
          <ac:picMkLst>
            <pc:docMk/>
            <pc:sldMk cId="925749576" sldId="285"/>
            <ac:picMk id="5" creationId="{2DB20A17-DFC0-34C1-3E26-FFDB63A0BFCC}"/>
          </ac:picMkLst>
        </pc:picChg>
        <pc:picChg chg="add mod">
          <ac:chgData name="Eline Frencken" userId="45c9b7e6-3ec9-41ae-933d-da11c851866d" providerId="ADAL" clId="{57945FD6-AD8A-498D-8CA5-E0D9CD2D6FAE}" dt="2022-11-30T09:09:31.025" v="6789" actId="26606"/>
          <ac:picMkLst>
            <pc:docMk/>
            <pc:sldMk cId="925749576" sldId="285"/>
            <ac:picMk id="8" creationId="{FB6DA708-ADED-DE9B-A082-A453F7196204}"/>
          </ac:picMkLst>
        </pc:picChg>
        <pc:picChg chg="add mod">
          <ac:chgData name="Eline Frencken" userId="45c9b7e6-3ec9-41ae-933d-da11c851866d" providerId="ADAL" clId="{57945FD6-AD8A-498D-8CA5-E0D9CD2D6FAE}" dt="2022-11-30T09:09:51.949" v="6794"/>
          <ac:picMkLst>
            <pc:docMk/>
            <pc:sldMk cId="925749576" sldId="285"/>
            <ac:picMk id="9" creationId="{20FF1237-4735-772D-7AE7-ED2DC826C12D}"/>
          </ac:picMkLst>
        </pc:picChg>
        <pc:cxnChg chg="add del">
          <ac:chgData name="Eline Frencken" userId="45c9b7e6-3ec9-41ae-933d-da11c851866d" providerId="ADAL" clId="{57945FD6-AD8A-498D-8CA5-E0D9CD2D6FAE}" dt="2022-11-30T09:08:52.186" v="6774" actId="26606"/>
          <ac:cxnSpMkLst>
            <pc:docMk/>
            <pc:sldMk cId="925749576" sldId="285"/>
            <ac:cxnSpMk id="10" creationId="{E4A809D5-3600-46D4-A466-67F2349A54FB}"/>
          </ac:cxnSpMkLst>
        </pc:cxnChg>
        <pc:cxnChg chg="add del">
          <ac:chgData name="Eline Frencken" userId="45c9b7e6-3ec9-41ae-933d-da11c851866d" providerId="ADAL" clId="{57945FD6-AD8A-498D-8CA5-E0D9CD2D6FAE}" dt="2022-11-30T09:09:24.860" v="6786" actId="26606"/>
          <ac:cxnSpMkLst>
            <pc:docMk/>
            <pc:sldMk cId="925749576" sldId="285"/>
            <ac:cxnSpMk id="23" creationId="{C49DA8F6-BCC1-4447-B54C-57856834B94B}"/>
          </ac:cxnSpMkLst>
        </pc:cxnChg>
      </pc:sldChg>
      <pc:sldChg chg="addSp delSp modSp new mod setBg">
        <pc:chgData name="Eline Frencken" userId="45c9b7e6-3ec9-41ae-933d-da11c851866d" providerId="ADAL" clId="{57945FD6-AD8A-498D-8CA5-E0D9CD2D6FAE}" dt="2022-11-30T11:12:44.365" v="7331" actId="478"/>
        <pc:sldMkLst>
          <pc:docMk/>
          <pc:sldMk cId="3526678517" sldId="286"/>
        </pc:sldMkLst>
        <pc:spChg chg="mod">
          <ac:chgData name="Eline Frencken" userId="45c9b7e6-3ec9-41ae-933d-da11c851866d" providerId="ADAL" clId="{57945FD6-AD8A-498D-8CA5-E0D9CD2D6FAE}" dt="2022-11-30T09:11:24.454" v="6817" actId="26606"/>
          <ac:spMkLst>
            <pc:docMk/>
            <pc:sldMk cId="3526678517" sldId="286"/>
            <ac:spMk id="2" creationId="{D1A811AB-2B8D-50C2-82C8-312C346EB402}"/>
          </ac:spMkLst>
        </pc:spChg>
        <pc:spChg chg="del">
          <ac:chgData name="Eline Frencken" userId="45c9b7e6-3ec9-41ae-933d-da11c851866d" providerId="ADAL" clId="{57945FD6-AD8A-498D-8CA5-E0D9CD2D6FAE}" dt="2022-11-17T10:01:42.029" v="2592"/>
          <ac:spMkLst>
            <pc:docMk/>
            <pc:sldMk cId="3526678517" sldId="286"/>
            <ac:spMk id="3" creationId="{39B8CF99-FF26-7CED-29CE-362CDD2901BC}"/>
          </ac:spMkLst>
        </pc:spChg>
        <pc:spChg chg="add del">
          <ac:chgData name="Eline Frencken" userId="45c9b7e6-3ec9-41ae-933d-da11c851866d" providerId="ADAL" clId="{57945FD6-AD8A-498D-8CA5-E0D9CD2D6FAE}" dt="2022-11-30T11:12:44.365" v="7331" actId="478"/>
          <ac:spMkLst>
            <pc:docMk/>
            <pc:sldMk cId="3526678517" sldId="286"/>
            <ac:spMk id="8" creationId="{BD6F760E-5D2F-C689-E4E2-955C6F093396}"/>
          </ac:spMkLst>
        </pc:spChg>
        <pc:spChg chg="add">
          <ac:chgData name="Eline Frencken" userId="45c9b7e6-3ec9-41ae-933d-da11c851866d" providerId="ADAL" clId="{57945FD6-AD8A-498D-8CA5-E0D9CD2D6FAE}" dt="2022-11-30T09:11:24.454" v="6817" actId="26606"/>
          <ac:spMkLst>
            <pc:docMk/>
            <pc:sldMk cId="3526678517" sldId="286"/>
            <ac:spMk id="11" creationId="{80DF40B2-80F7-4E71-B46C-284163F3654A}"/>
          </ac:spMkLst>
        </pc:spChg>
        <pc:picChg chg="add mod">
          <ac:chgData name="Eline Frencken" userId="45c9b7e6-3ec9-41ae-933d-da11c851866d" providerId="ADAL" clId="{57945FD6-AD8A-498D-8CA5-E0D9CD2D6FAE}" dt="2022-11-30T09:12:00.884" v="6818"/>
          <ac:picMkLst>
            <pc:docMk/>
            <pc:sldMk cId="3526678517" sldId="286"/>
            <ac:picMk id="3" creationId="{70DDB7F5-863E-2163-FE42-23CFD7554C3D}"/>
          </ac:picMkLst>
        </pc:picChg>
        <pc:picChg chg="add mod">
          <ac:chgData name="Eline Frencken" userId="45c9b7e6-3ec9-41ae-933d-da11c851866d" providerId="ADAL" clId="{57945FD6-AD8A-498D-8CA5-E0D9CD2D6FAE}" dt="2022-11-30T09:11:24.454" v="6817" actId="26606"/>
          <ac:picMkLst>
            <pc:docMk/>
            <pc:sldMk cId="3526678517" sldId="286"/>
            <ac:picMk id="4" creationId="{42B05E23-C981-319B-2C5C-AB08679224C6}"/>
          </ac:picMkLst>
        </pc:picChg>
      </pc:sldChg>
      <pc:sldChg chg="addSp delSp modSp new mod">
        <pc:chgData name="Eline Frencken" userId="45c9b7e6-3ec9-41ae-933d-da11c851866d" providerId="ADAL" clId="{57945FD6-AD8A-498D-8CA5-E0D9CD2D6FAE}" dt="2022-12-20T09:53:20.125" v="7397" actId="207"/>
        <pc:sldMkLst>
          <pc:docMk/>
          <pc:sldMk cId="2800497450" sldId="287"/>
        </pc:sldMkLst>
        <pc:spChg chg="del mod">
          <ac:chgData name="Eline Frencken" userId="45c9b7e6-3ec9-41ae-933d-da11c851866d" providerId="ADAL" clId="{57945FD6-AD8A-498D-8CA5-E0D9CD2D6FAE}" dt="2022-11-30T09:12:16.890" v="6819" actId="26606"/>
          <ac:spMkLst>
            <pc:docMk/>
            <pc:sldMk cId="2800497450" sldId="287"/>
            <ac:spMk id="3" creationId="{F55B72D8-3FEA-0436-232C-184E625E82CF}"/>
          </ac:spMkLst>
        </pc:spChg>
        <pc:graphicFrameChg chg="add mod modGraphic">
          <ac:chgData name="Eline Frencken" userId="45c9b7e6-3ec9-41ae-933d-da11c851866d" providerId="ADAL" clId="{57945FD6-AD8A-498D-8CA5-E0D9CD2D6FAE}" dt="2022-12-20T09:53:20.125" v="7397" actId="207"/>
          <ac:graphicFrameMkLst>
            <pc:docMk/>
            <pc:sldMk cId="2800497450" sldId="287"/>
            <ac:graphicFrameMk id="5" creationId="{0F98BF8F-599D-AA41-6C16-3717822F83EE}"/>
          </ac:graphicFrameMkLst>
        </pc:graphicFrameChg>
      </pc:sldChg>
      <pc:sldChg chg="addSp delSp modSp new mod setBg">
        <pc:chgData name="Eline Frencken" userId="45c9b7e6-3ec9-41ae-933d-da11c851866d" providerId="ADAL" clId="{57945FD6-AD8A-498D-8CA5-E0D9CD2D6FAE}" dt="2022-11-30T11:12:57.608" v="7332" actId="207"/>
        <pc:sldMkLst>
          <pc:docMk/>
          <pc:sldMk cId="4276212558" sldId="288"/>
        </pc:sldMkLst>
        <pc:spChg chg="mod">
          <ac:chgData name="Eline Frencken" userId="45c9b7e6-3ec9-41ae-933d-da11c851866d" providerId="ADAL" clId="{57945FD6-AD8A-498D-8CA5-E0D9CD2D6FAE}" dt="2022-11-30T09:15:38.161" v="6863" actId="26606"/>
          <ac:spMkLst>
            <pc:docMk/>
            <pc:sldMk cId="4276212558" sldId="288"/>
            <ac:spMk id="2" creationId="{9166AA73-BDE6-21C8-0A97-ADFFF76D8A06}"/>
          </ac:spMkLst>
        </pc:spChg>
        <pc:spChg chg="del mod">
          <ac:chgData name="Eline Frencken" userId="45c9b7e6-3ec9-41ae-933d-da11c851866d" providerId="ADAL" clId="{57945FD6-AD8A-498D-8CA5-E0D9CD2D6FAE}" dt="2022-11-30T09:15:38.161" v="6863" actId="26606"/>
          <ac:spMkLst>
            <pc:docMk/>
            <pc:sldMk cId="4276212558" sldId="288"/>
            <ac:spMk id="3" creationId="{8DA5D1D4-6119-1BDF-9749-F22B1538D655}"/>
          </ac:spMkLst>
        </pc:spChg>
        <pc:spChg chg="add">
          <ac:chgData name="Eline Frencken" userId="45c9b7e6-3ec9-41ae-933d-da11c851866d" providerId="ADAL" clId="{57945FD6-AD8A-498D-8CA5-E0D9CD2D6FAE}" dt="2022-11-30T09:15:38.161" v="6863" actId="26606"/>
          <ac:spMkLst>
            <pc:docMk/>
            <pc:sldMk cId="4276212558" sldId="288"/>
            <ac:spMk id="10" creationId="{257363FD-7E77-4145-9483-331A807ADF0E}"/>
          </ac:spMkLst>
        </pc:spChg>
        <pc:graphicFrameChg chg="add mod">
          <ac:chgData name="Eline Frencken" userId="45c9b7e6-3ec9-41ae-933d-da11c851866d" providerId="ADAL" clId="{57945FD6-AD8A-498D-8CA5-E0D9CD2D6FAE}" dt="2022-11-30T11:12:57.608" v="7332" actId="207"/>
          <ac:graphicFrameMkLst>
            <pc:docMk/>
            <pc:sldMk cId="4276212558" sldId="288"/>
            <ac:graphicFrameMk id="5" creationId="{0E604F56-BBDD-EE83-3D88-2E5CEFFF7003}"/>
          </ac:graphicFrameMkLst>
        </pc:graphicFrameChg>
        <pc:picChg chg="add mod">
          <ac:chgData name="Eline Frencken" userId="45c9b7e6-3ec9-41ae-933d-da11c851866d" providerId="ADAL" clId="{57945FD6-AD8A-498D-8CA5-E0D9CD2D6FAE}" dt="2022-11-30T09:15:52.036" v="6864"/>
          <ac:picMkLst>
            <pc:docMk/>
            <pc:sldMk cId="4276212558" sldId="288"/>
            <ac:picMk id="4" creationId="{0BC02F97-9401-C0FC-BDF3-D9F6CC1DE44A}"/>
          </ac:picMkLst>
        </pc:picChg>
        <pc:picChg chg="add">
          <ac:chgData name="Eline Frencken" userId="45c9b7e6-3ec9-41ae-933d-da11c851866d" providerId="ADAL" clId="{57945FD6-AD8A-498D-8CA5-E0D9CD2D6FAE}" dt="2022-11-30T09:15:38.161" v="6863" actId="26606"/>
          <ac:picMkLst>
            <pc:docMk/>
            <pc:sldMk cId="4276212558" sldId="288"/>
            <ac:picMk id="6" creationId="{02EE537B-95BA-35AF-40F1-196601D19FD1}"/>
          </ac:picMkLst>
        </pc:picChg>
      </pc:sldChg>
      <pc:sldChg chg="addSp delSp modSp new mod setBg">
        <pc:chgData name="Eline Frencken" userId="45c9b7e6-3ec9-41ae-933d-da11c851866d" providerId="ADAL" clId="{57945FD6-AD8A-498D-8CA5-E0D9CD2D6FAE}" dt="2022-12-20T09:53:53.005" v="7418" actId="20577"/>
        <pc:sldMkLst>
          <pc:docMk/>
          <pc:sldMk cId="4106686616" sldId="289"/>
        </pc:sldMkLst>
        <pc:spChg chg="mod">
          <ac:chgData name="Eline Frencken" userId="45c9b7e6-3ec9-41ae-933d-da11c851866d" providerId="ADAL" clId="{57945FD6-AD8A-498D-8CA5-E0D9CD2D6FAE}" dt="2022-11-30T09:18:25.973" v="6869" actId="26606"/>
          <ac:spMkLst>
            <pc:docMk/>
            <pc:sldMk cId="4106686616" sldId="289"/>
            <ac:spMk id="2" creationId="{02DB3226-0137-80F9-282B-DA93BFDD818E}"/>
          </ac:spMkLst>
        </pc:spChg>
        <pc:spChg chg="add del mod">
          <ac:chgData name="Eline Frencken" userId="45c9b7e6-3ec9-41ae-933d-da11c851866d" providerId="ADAL" clId="{57945FD6-AD8A-498D-8CA5-E0D9CD2D6FAE}" dt="2022-12-20T09:53:53.005" v="7418" actId="20577"/>
          <ac:spMkLst>
            <pc:docMk/>
            <pc:sldMk cId="4106686616" sldId="289"/>
            <ac:spMk id="3" creationId="{44673013-CED2-4353-0F6B-C94FD8B22AB2}"/>
          </ac:spMkLst>
        </pc:spChg>
        <pc:spChg chg="add">
          <ac:chgData name="Eline Frencken" userId="45c9b7e6-3ec9-41ae-933d-da11c851866d" providerId="ADAL" clId="{57945FD6-AD8A-498D-8CA5-E0D9CD2D6FAE}" dt="2022-11-30T09:18:25.973" v="6869" actId="26606"/>
          <ac:spMkLst>
            <pc:docMk/>
            <pc:sldMk cId="4106686616" sldId="289"/>
            <ac:spMk id="8" creationId="{17718681-A12E-49D6-9925-DD7C68176D61}"/>
          </ac:spMkLst>
        </pc:spChg>
        <pc:spChg chg="add">
          <ac:chgData name="Eline Frencken" userId="45c9b7e6-3ec9-41ae-933d-da11c851866d" providerId="ADAL" clId="{57945FD6-AD8A-498D-8CA5-E0D9CD2D6FAE}" dt="2022-11-30T09:18:25.973" v="6869" actId="26606"/>
          <ac:spMkLst>
            <pc:docMk/>
            <pc:sldMk cId="4106686616" sldId="289"/>
            <ac:spMk id="10" creationId="{FBD77573-9EF2-4C35-8285-A1CF6FBB0EA5}"/>
          </ac:spMkLst>
        </pc:spChg>
        <pc:graphicFrameChg chg="add del">
          <ac:chgData name="Eline Frencken" userId="45c9b7e6-3ec9-41ae-933d-da11c851866d" providerId="ADAL" clId="{57945FD6-AD8A-498D-8CA5-E0D9CD2D6FAE}" dt="2022-11-30T09:17:56.995" v="6868" actId="26606"/>
          <ac:graphicFrameMkLst>
            <pc:docMk/>
            <pc:sldMk cId="4106686616" sldId="289"/>
            <ac:graphicFrameMk id="5" creationId="{BAEBA013-2AE4-64E5-880E-02A4E370AB61}"/>
          </ac:graphicFrameMkLst>
        </pc:graphicFrameChg>
        <pc:picChg chg="add del mod">
          <ac:chgData name="Eline Frencken" userId="45c9b7e6-3ec9-41ae-933d-da11c851866d" providerId="ADAL" clId="{57945FD6-AD8A-498D-8CA5-E0D9CD2D6FAE}" dt="2022-11-30T10:24:47.293" v="7010" actId="478"/>
          <ac:picMkLst>
            <pc:docMk/>
            <pc:sldMk cId="4106686616" sldId="289"/>
            <ac:picMk id="4" creationId="{2B6433BE-568E-6904-D696-6A1248DA4323}"/>
          </ac:picMkLst>
        </pc:picChg>
        <pc:picChg chg="add del mod">
          <ac:chgData name="Eline Frencken" userId="45c9b7e6-3ec9-41ae-933d-da11c851866d" providerId="ADAL" clId="{57945FD6-AD8A-498D-8CA5-E0D9CD2D6FAE}" dt="2022-11-30T10:24:50.170" v="7012"/>
          <ac:picMkLst>
            <pc:docMk/>
            <pc:sldMk cId="4106686616" sldId="289"/>
            <ac:picMk id="7" creationId="{8889275D-54CA-0E22-2CBB-6EB5153411EB}"/>
          </ac:picMkLst>
        </pc:picChg>
        <pc:picChg chg="add mod">
          <ac:chgData name="Eline Frencken" userId="45c9b7e6-3ec9-41ae-933d-da11c851866d" providerId="ADAL" clId="{57945FD6-AD8A-498D-8CA5-E0D9CD2D6FAE}" dt="2022-11-30T10:25:27.665" v="7020"/>
          <ac:picMkLst>
            <pc:docMk/>
            <pc:sldMk cId="4106686616" sldId="289"/>
            <ac:picMk id="9" creationId="{7E2BEEB7-05F2-B278-0BEF-F6FABF05D447}"/>
          </ac:picMkLst>
        </pc:picChg>
      </pc:sldChg>
      <pc:sldChg chg="modSp new mod">
        <pc:chgData name="Eline Frencken" userId="45c9b7e6-3ec9-41ae-933d-da11c851866d" providerId="ADAL" clId="{57945FD6-AD8A-498D-8CA5-E0D9CD2D6FAE}" dt="2022-11-30T08:22:05.985" v="5887" actId="20577"/>
        <pc:sldMkLst>
          <pc:docMk/>
          <pc:sldMk cId="2209616691" sldId="290"/>
        </pc:sldMkLst>
        <pc:spChg chg="mod">
          <ac:chgData name="Eline Frencken" userId="45c9b7e6-3ec9-41ae-933d-da11c851866d" providerId="ADAL" clId="{57945FD6-AD8A-498D-8CA5-E0D9CD2D6FAE}" dt="2022-11-17T10:52:16.768" v="3885" actId="20577"/>
          <ac:spMkLst>
            <pc:docMk/>
            <pc:sldMk cId="2209616691" sldId="290"/>
            <ac:spMk id="2" creationId="{CA0E1E19-E509-EA8B-7B5D-50F8E6500898}"/>
          </ac:spMkLst>
        </pc:spChg>
        <pc:spChg chg="mod">
          <ac:chgData name="Eline Frencken" userId="45c9b7e6-3ec9-41ae-933d-da11c851866d" providerId="ADAL" clId="{57945FD6-AD8A-498D-8CA5-E0D9CD2D6FAE}" dt="2022-11-30T08:22:05.985" v="5887" actId="20577"/>
          <ac:spMkLst>
            <pc:docMk/>
            <pc:sldMk cId="2209616691" sldId="290"/>
            <ac:spMk id="3" creationId="{17174D3C-36CC-AFC8-F4ED-B51A5F9E4DEC}"/>
          </ac:spMkLst>
        </pc:spChg>
      </pc:sldChg>
      <pc:sldChg chg="addSp modSp new mod setBg">
        <pc:chgData name="Eline Frencken" userId="45c9b7e6-3ec9-41ae-933d-da11c851866d" providerId="ADAL" clId="{57945FD6-AD8A-498D-8CA5-E0D9CD2D6FAE}" dt="2022-11-30T09:18:59.785" v="6872"/>
        <pc:sldMkLst>
          <pc:docMk/>
          <pc:sldMk cId="4012754888" sldId="291"/>
        </pc:sldMkLst>
        <pc:spChg chg="mod">
          <ac:chgData name="Eline Frencken" userId="45c9b7e6-3ec9-41ae-933d-da11c851866d" providerId="ADAL" clId="{57945FD6-AD8A-498D-8CA5-E0D9CD2D6FAE}" dt="2022-11-30T09:18:57.053" v="6871" actId="26606"/>
          <ac:spMkLst>
            <pc:docMk/>
            <pc:sldMk cId="4012754888" sldId="291"/>
            <ac:spMk id="2" creationId="{EEA7C8AF-6097-C9FC-E4A3-0E74D540371C}"/>
          </ac:spMkLst>
        </pc:spChg>
        <pc:spChg chg="mod">
          <ac:chgData name="Eline Frencken" userId="45c9b7e6-3ec9-41ae-933d-da11c851866d" providerId="ADAL" clId="{57945FD6-AD8A-498D-8CA5-E0D9CD2D6FAE}" dt="2022-11-30T09:18:57.053" v="6871" actId="26606"/>
          <ac:spMkLst>
            <pc:docMk/>
            <pc:sldMk cId="4012754888" sldId="291"/>
            <ac:spMk id="3" creationId="{93768FD5-AB99-FA21-6D43-DF0935390307}"/>
          </ac:spMkLst>
        </pc:spChg>
        <pc:spChg chg="add">
          <ac:chgData name="Eline Frencken" userId="45c9b7e6-3ec9-41ae-933d-da11c851866d" providerId="ADAL" clId="{57945FD6-AD8A-498D-8CA5-E0D9CD2D6FAE}" dt="2022-11-30T09:18:57.053" v="6871" actId="26606"/>
          <ac:spMkLst>
            <pc:docMk/>
            <pc:sldMk cId="4012754888" sldId="291"/>
            <ac:spMk id="8" creationId="{A0339EE9-5436-4860-BBFC-7CD7C90DBAE8}"/>
          </ac:spMkLst>
        </pc:spChg>
        <pc:spChg chg="add">
          <ac:chgData name="Eline Frencken" userId="45c9b7e6-3ec9-41ae-933d-da11c851866d" providerId="ADAL" clId="{57945FD6-AD8A-498D-8CA5-E0D9CD2D6FAE}" dt="2022-11-30T09:18:57.053" v="6871" actId="26606"/>
          <ac:spMkLst>
            <pc:docMk/>
            <pc:sldMk cId="4012754888" sldId="291"/>
            <ac:spMk id="10" creationId="{AA770EBD-5B77-46EC-BF58-EF27ACD6B47C}"/>
          </ac:spMkLst>
        </pc:spChg>
        <pc:picChg chg="add mod">
          <ac:chgData name="Eline Frencken" userId="45c9b7e6-3ec9-41ae-933d-da11c851866d" providerId="ADAL" clId="{57945FD6-AD8A-498D-8CA5-E0D9CD2D6FAE}" dt="2022-11-30T09:18:59.785" v="6872"/>
          <ac:picMkLst>
            <pc:docMk/>
            <pc:sldMk cId="4012754888" sldId="291"/>
            <ac:picMk id="4" creationId="{42B70ECC-0C8E-1A15-DC68-094BF77A5C9F}"/>
          </ac:picMkLst>
        </pc:picChg>
      </pc:sldChg>
      <pc:sldChg chg="addSp delSp modSp new mod setBg">
        <pc:chgData name="Eline Frencken" userId="45c9b7e6-3ec9-41ae-933d-da11c851866d" providerId="ADAL" clId="{57945FD6-AD8A-498D-8CA5-E0D9CD2D6FAE}" dt="2022-11-30T10:25:33.916" v="7022"/>
        <pc:sldMkLst>
          <pc:docMk/>
          <pc:sldMk cId="3982617450" sldId="292"/>
        </pc:sldMkLst>
        <pc:spChg chg="mod">
          <ac:chgData name="Eline Frencken" userId="45c9b7e6-3ec9-41ae-933d-da11c851866d" providerId="ADAL" clId="{57945FD6-AD8A-498D-8CA5-E0D9CD2D6FAE}" dt="2022-11-30T09:19:06.396" v="6873" actId="26606"/>
          <ac:spMkLst>
            <pc:docMk/>
            <pc:sldMk cId="3982617450" sldId="292"/>
            <ac:spMk id="2" creationId="{71C94BE5-6CB8-4527-855E-0BA6419C676C}"/>
          </ac:spMkLst>
        </pc:spChg>
        <pc:spChg chg="mod">
          <ac:chgData name="Eline Frencken" userId="45c9b7e6-3ec9-41ae-933d-da11c851866d" providerId="ADAL" clId="{57945FD6-AD8A-498D-8CA5-E0D9CD2D6FAE}" dt="2022-11-30T09:19:06.396" v="6873" actId="26606"/>
          <ac:spMkLst>
            <pc:docMk/>
            <pc:sldMk cId="3982617450" sldId="292"/>
            <ac:spMk id="3" creationId="{B973B15C-CA93-6ED3-68DE-204CF9A6615A}"/>
          </ac:spMkLst>
        </pc:spChg>
        <pc:spChg chg="add">
          <ac:chgData name="Eline Frencken" userId="45c9b7e6-3ec9-41ae-933d-da11c851866d" providerId="ADAL" clId="{57945FD6-AD8A-498D-8CA5-E0D9CD2D6FAE}" dt="2022-11-30T09:19:06.396" v="6873" actId="26606"/>
          <ac:spMkLst>
            <pc:docMk/>
            <pc:sldMk cId="3982617450" sldId="292"/>
            <ac:spMk id="8" creationId="{17718681-A12E-49D6-9925-DD7C68176D61}"/>
          </ac:spMkLst>
        </pc:spChg>
        <pc:spChg chg="add">
          <ac:chgData name="Eline Frencken" userId="45c9b7e6-3ec9-41ae-933d-da11c851866d" providerId="ADAL" clId="{57945FD6-AD8A-498D-8CA5-E0D9CD2D6FAE}" dt="2022-11-30T09:19:06.396" v="6873" actId="26606"/>
          <ac:spMkLst>
            <pc:docMk/>
            <pc:sldMk cId="3982617450" sldId="292"/>
            <ac:spMk id="10" creationId="{FBD77573-9EF2-4C35-8285-A1CF6FBB0EA5}"/>
          </ac:spMkLst>
        </pc:spChg>
        <pc:picChg chg="add del mod">
          <ac:chgData name="Eline Frencken" userId="45c9b7e6-3ec9-41ae-933d-da11c851866d" providerId="ADAL" clId="{57945FD6-AD8A-498D-8CA5-E0D9CD2D6FAE}" dt="2022-11-30T10:25:33.186" v="7021" actId="478"/>
          <ac:picMkLst>
            <pc:docMk/>
            <pc:sldMk cId="3982617450" sldId="292"/>
            <ac:picMk id="4" creationId="{D6544B31-2FA4-237C-DE94-0E03BFF2C342}"/>
          </ac:picMkLst>
        </pc:picChg>
        <pc:picChg chg="add mod">
          <ac:chgData name="Eline Frencken" userId="45c9b7e6-3ec9-41ae-933d-da11c851866d" providerId="ADAL" clId="{57945FD6-AD8A-498D-8CA5-E0D9CD2D6FAE}" dt="2022-11-30T10:25:33.916" v="7022"/>
          <ac:picMkLst>
            <pc:docMk/>
            <pc:sldMk cId="3982617450" sldId="292"/>
            <ac:picMk id="5" creationId="{1C948EDD-3AD3-BA64-C659-95B5EF0BE237}"/>
          </ac:picMkLst>
        </pc:picChg>
      </pc:sldChg>
      <pc:sldChg chg="addSp modSp new mod setBg">
        <pc:chgData name="Eline Frencken" userId="45c9b7e6-3ec9-41ae-933d-da11c851866d" providerId="ADAL" clId="{57945FD6-AD8A-498D-8CA5-E0D9CD2D6FAE}" dt="2022-11-30T09:19:16.525" v="6876"/>
        <pc:sldMkLst>
          <pc:docMk/>
          <pc:sldMk cId="3152279222" sldId="293"/>
        </pc:sldMkLst>
        <pc:spChg chg="mod">
          <ac:chgData name="Eline Frencken" userId="45c9b7e6-3ec9-41ae-933d-da11c851866d" providerId="ADAL" clId="{57945FD6-AD8A-498D-8CA5-E0D9CD2D6FAE}" dt="2022-11-30T09:19:13.302" v="6875" actId="26606"/>
          <ac:spMkLst>
            <pc:docMk/>
            <pc:sldMk cId="3152279222" sldId="293"/>
            <ac:spMk id="2" creationId="{12A1187F-C9E3-FA09-C451-4620C16B389D}"/>
          </ac:spMkLst>
        </pc:spChg>
        <pc:spChg chg="mod">
          <ac:chgData name="Eline Frencken" userId="45c9b7e6-3ec9-41ae-933d-da11c851866d" providerId="ADAL" clId="{57945FD6-AD8A-498D-8CA5-E0D9CD2D6FAE}" dt="2022-11-30T09:19:13.302" v="6875" actId="26606"/>
          <ac:spMkLst>
            <pc:docMk/>
            <pc:sldMk cId="3152279222" sldId="293"/>
            <ac:spMk id="3" creationId="{25671734-1049-9619-6159-ED1BA2000C71}"/>
          </ac:spMkLst>
        </pc:spChg>
        <pc:spChg chg="add">
          <ac:chgData name="Eline Frencken" userId="45c9b7e6-3ec9-41ae-933d-da11c851866d" providerId="ADAL" clId="{57945FD6-AD8A-498D-8CA5-E0D9CD2D6FAE}" dt="2022-11-30T09:19:13.302" v="6875" actId="26606"/>
          <ac:spMkLst>
            <pc:docMk/>
            <pc:sldMk cId="3152279222" sldId="293"/>
            <ac:spMk id="8" creationId="{6A8AAC95-3719-4BCD-B710-4160043D9237}"/>
          </ac:spMkLst>
        </pc:spChg>
        <pc:spChg chg="add">
          <ac:chgData name="Eline Frencken" userId="45c9b7e6-3ec9-41ae-933d-da11c851866d" providerId="ADAL" clId="{57945FD6-AD8A-498D-8CA5-E0D9CD2D6FAE}" dt="2022-11-30T09:19:13.302" v="6875" actId="26606"/>
          <ac:spMkLst>
            <pc:docMk/>
            <pc:sldMk cId="3152279222" sldId="293"/>
            <ac:spMk id="10" creationId="{73A6D7BA-50E4-42FE-A0E3-FC42B7EC4372}"/>
          </ac:spMkLst>
        </pc:spChg>
        <pc:picChg chg="add mod">
          <ac:chgData name="Eline Frencken" userId="45c9b7e6-3ec9-41ae-933d-da11c851866d" providerId="ADAL" clId="{57945FD6-AD8A-498D-8CA5-E0D9CD2D6FAE}" dt="2022-11-30T09:19:16.525" v="6876"/>
          <ac:picMkLst>
            <pc:docMk/>
            <pc:sldMk cId="3152279222" sldId="293"/>
            <ac:picMk id="4" creationId="{FCCA29C0-3073-25B9-7110-494398AA62C2}"/>
          </ac:picMkLst>
        </pc:picChg>
      </pc:sldChg>
      <pc:sldChg chg="addSp modSp new mod setBg">
        <pc:chgData name="Eline Frencken" userId="45c9b7e6-3ec9-41ae-933d-da11c851866d" providerId="ADAL" clId="{57945FD6-AD8A-498D-8CA5-E0D9CD2D6FAE}" dt="2022-11-30T09:21:09.076" v="6927"/>
        <pc:sldMkLst>
          <pc:docMk/>
          <pc:sldMk cId="3452934129" sldId="294"/>
        </pc:sldMkLst>
        <pc:spChg chg="mod">
          <ac:chgData name="Eline Frencken" userId="45c9b7e6-3ec9-41ae-933d-da11c851866d" providerId="ADAL" clId="{57945FD6-AD8A-498D-8CA5-E0D9CD2D6FAE}" dt="2022-11-30T09:20:59.867" v="6926" actId="20577"/>
          <ac:spMkLst>
            <pc:docMk/>
            <pc:sldMk cId="3452934129" sldId="294"/>
            <ac:spMk id="2" creationId="{328A20BB-C383-AF07-2C94-FCEB4C1CFF8E}"/>
          </ac:spMkLst>
        </pc:spChg>
        <pc:spChg chg="mod">
          <ac:chgData name="Eline Frencken" userId="45c9b7e6-3ec9-41ae-933d-da11c851866d" providerId="ADAL" clId="{57945FD6-AD8A-498D-8CA5-E0D9CD2D6FAE}" dt="2022-11-30T09:20:54.719" v="6923" actId="26606"/>
          <ac:spMkLst>
            <pc:docMk/>
            <pc:sldMk cId="3452934129" sldId="294"/>
            <ac:spMk id="3" creationId="{FA6C2367-D3B5-83A3-DE17-74B8650E8FB8}"/>
          </ac:spMkLst>
        </pc:spChg>
        <pc:spChg chg="add">
          <ac:chgData name="Eline Frencken" userId="45c9b7e6-3ec9-41ae-933d-da11c851866d" providerId="ADAL" clId="{57945FD6-AD8A-498D-8CA5-E0D9CD2D6FAE}" dt="2022-11-30T09:20:54.719" v="6923" actId="26606"/>
          <ac:spMkLst>
            <pc:docMk/>
            <pc:sldMk cId="3452934129" sldId="294"/>
            <ac:spMk id="9" creationId="{D1D34770-47A8-402C-AF23-2B653F2D88C1}"/>
          </ac:spMkLst>
        </pc:spChg>
        <pc:picChg chg="add mod">
          <ac:chgData name="Eline Frencken" userId="45c9b7e6-3ec9-41ae-933d-da11c851866d" providerId="ADAL" clId="{57945FD6-AD8A-498D-8CA5-E0D9CD2D6FAE}" dt="2022-11-30T09:21:09.076" v="6927"/>
          <ac:picMkLst>
            <pc:docMk/>
            <pc:sldMk cId="3452934129" sldId="294"/>
            <ac:picMk id="4" creationId="{5DA9B9E5-DE03-20F1-5BB3-2F7A610E9040}"/>
          </ac:picMkLst>
        </pc:picChg>
        <pc:picChg chg="add">
          <ac:chgData name="Eline Frencken" userId="45c9b7e6-3ec9-41ae-933d-da11c851866d" providerId="ADAL" clId="{57945FD6-AD8A-498D-8CA5-E0D9CD2D6FAE}" dt="2022-11-30T09:20:54.719" v="6923" actId="26606"/>
          <ac:picMkLst>
            <pc:docMk/>
            <pc:sldMk cId="3452934129" sldId="294"/>
            <ac:picMk id="5" creationId="{D74A60DC-8845-DF94-CA23-FB3AECBAF391}"/>
          </ac:picMkLst>
        </pc:picChg>
      </pc:sldChg>
      <pc:sldChg chg="addSp delSp modSp new mod setBg">
        <pc:chgData name="Eline Frencken" userId="45c9b7e6-3ec9-41ae-933d-da11c851866d" providerId="ADAL" clId="{57945FD6-AD8A-498D-8CA5-E0D9CD2D6FAE}" dt="2022-11-30T09:25:51.005" v="6947" actId="403"/>
        <pc:sldMkLst>
          <pc:docMk/>
          <pc:sldMk cId="984682855" sldId="295"/>
        </pc:sldMkLst>
        <pc:spChg chg="mod">
          <ac:chgData name="Eline Frencken" userId="45c9b7e6-3ec9-41ae-933d-da11c851866d" providerId="ADAL" clId="{57945FD6-AD8A-498D-8CA5-E0D9CD2D6FAE}" dt="2022-11-30T09:24:21.807" v="6935" actId="26606"/>
          <ac:spMkLst>
            <pc:docMk/>
            <pc:sldMk cId="984682855" sldId="295"/>
            <ac:spMk id="2" creationId="{30B7A1FC-6E3F-7315-7100-03D1AE85720B}"/>
          </ac:spMkLst>
        </pc:spChg>
        <pc:spChg chg="mod">
          <ac:chgData name="Eline Frencken" userId="45c9b7e6-3ec9-41ae-933d-da11c851866d" providerId="ADAL" clId="{57945FD6-AD8A-498D-8CA5-E0D9CD2D6FAE}" dt="2022-11-30T09:25:51.005" v="6947" actId="403"/>
          <ac:spMkLst>
            <pc:docMk/>
            <pc:sldMk cId="984682855" sldId="295"/>
            <ac:spMk id="3" creationId="{9B1A2FB4-6CCA-85AA-BB18-533241453643}"/>
          </ac:spMkLst>
        </pc:spChg>
        <pc:spChg chg="add">
          <ac:chgData name="Eline Frencken" userId="45c9b7e6-3ec9-41ae-933d-da11c851866d" providerId="ADAL" clId="{57945FD6-AD8A-498D-8CA5-E0D9CD2D6FAE}" dt="2022-11-30T09:24:21.807" v="6935" actId="26606"/>
          <ac:spMkLst>
            <pc:docMk/>
            <pc:sldMk cId="984682855" sldId="295"/>
            <ac:spMk id="8" creationId="{6A8AAC95-3719-4BCD-B710-4160043D9237}"/>
          </ac:spMkLst>
        </pc:spChg>
        <pc:spChg chg="add del">
          <ac:chgData name="Eline Frencken" userId="45c9b7e6-3ec9-41ae-933d-da11c851866d" providerId="ADAL" clId="{57945FD6-AD8A-498D-8CA5-E0D9CD2D6FAE}" dt="2022-11-30T09:22:16.254" v="6931" actId="26606"/>
          <ac:spMkLst>
            <pc:docMk/>
            <pc:sldMk cId="984682855" sldId="295"/>
            <ac:spMk id="9" creationId="{04812C46-200A-4DEB-A05E-3ED6C68C2387}"/>
          </ac:spMkLst>
        </pc:spChg>
        <pc:spChg chg="add">
          <ac:chgData name="Eline Frencken" userId="45c9b7e6-3ec9-41ae-933d-da11c851866d" providerId="ADAL" clId="{57945FD6-AD8A-498D-8CA5-E0D9CD2D6FAE}" dt="2022-11-30T09:24:21.807" v="6935" actId="26606"/>
          <ac:spMkLst>
            <pc:docMk/>
            <pc:sldMk cId="984682855" sldId="295"/>
            <ac:spMk id="10" creationId="{73A6D7BA-50E4-42FE-A0E3-FC42B7EC4372}"/>
          </ac:spMkLst>
        </pc:spChg>
        <pc:spChg chg="add del">
          <ac:chgData name="Eline Frencken" userId="45c9b7e6-3ec9-41ae-933d-da11c851866d" providerId="ADAL" clId="{57945FD6-AD8A-498D-8CA5-E0D9CD2D6FAE}" dt="2022-11-30T09:22:16.254" v="6931" actId="26606"/>
          <ac:spMkLst>
            <pc:docMk/>
            <pc:sldMk cId="984682855" sldId="295"/>
            <ac:spMk id="11" creationId="{D1EA859B-E555-4109-94F3-6700E046E008}"/>
          </ac:spMkLst>
        </pc:spChg>
        <pc:picChg chg="add mod">
          <ac:chgData name="Eline Frencken" userId="45c9b7e6-3ec9-41ae-933d-da11c851866d" providerId="ADAL" clId="{57945FD6-AD8A-498D-8CA5-E0D9CD2D6FAE}" dt="2022-11-30T09:25:31.643" v="6942" actId="1036"/>
          <ac:picMkLst>
            <pc:docMk/>
            <pc:sldMk cId="984682855" sldId="295"/>
            <ac:picMk id="4" creationId="{92F9EFAE-2C20-0F2E-30A1-159EDAEB021A}"/>
          </ac:picMkLst>
        </pc:picChg>
        <pc:picChg chg="add del">
          <ac:chgData name="Eline Frencken" userId="45c9b7e6-3ec9-41ae-933d-da11c851866d" providerId="ADAL" clId="{57945FD6-AD8A-498D-8CA5-E0D9CD2D6FAE}" dt="2022-11-30T09:22:16.254" v="6931" actId="26606"/>
          <ac:picMkLst>
            <pc:docMk/>
            <pc:sldMk cId="984682855" sldId="295"/>
            <ac:picMk id="5" creationId="{B0CBCEF6-9F5A-6F6F-E5F3-317D6EFA05F7}"/>
          </ac:picMkLst>
        </pc:picChg>
      </pc:sldChg>
      <pc:sldChg chg="addSp delSp modSp new mod setBg">
        <pc:chgData name="Eline Frencken" userId="45c9b7e6-3ec9-41ae-933d-da11c851866d" providerId="ADAL" clId="{57945FD6-AD8A-498D-8CA5-E0D9CD2D6FAE}" dt="2022-11-30T09:25:56.860" v="6948" actId="403"/>
        <pc:sldMkLst>
          <pc:docMk/>
          <pc:sldMk cId="345929897" sldId="296"/>
        </pc:sldMkLst>
        <pc:spChg chg="mod">
          <ac:chgData name="Eline Frencken" userId="45c9b7e6-3ec9-41ae-933d-da11c851866d" providerId="ADAL" clId="{57945FD6-AD8A-498D-8CA5-E0D9CD2D6FAE}" dt="2022-11-30T09:24:32.108" v="6936" actId="26606"/>
          <ac:spMkLst>
            <pc:docMk/>
            <pc:sldMk cId="345929897" sldId="296"/>
            <ac:spMk id="2" creationId="{B6894C38-E0BC-7D7C-844B-759FBEE1BF5C}"/>
          </ac:spMkLst>
        </pc:spChg>
        <pc:spChg chg="mod">
          <ac:chgData name="Eline Frencken" userId="45c9b7e6-3ec9-41ae-933d-da11c851866d" providerId="ADAL" clId="{57945FD6-AD8A-498D-8CA5-E0D9CD2D6FAE}" dt="2022-11-30T09:25:56.860" v="6948" actId="403"/>
          <ac:spMkLst>
            <pc:docMk/>
            <pc:sldMk cId="345929897" sldId="296"/>
            <ac:spMk id="3" creationId="{36C1D155-39D2-21DA-9009-E9131F6B5BD7}"/>
          </ac:spMkLst>
        </pc:spChg>
        <pc:spChg chg="add">
          <ac:chgData name="Eline Frencken" userId="45c9b7e6-3ec9-41ae-933d-da11c851866d" providerId="ADAL" clId="{57945FD6-AD8A-498D-8CA5-E0D9CD2D6FAE}" dt="2022-11-30T09:24:32.108" v="6936" actId="26606"/>
          <ac:spMkLst>
            <pc:docMk/>
            <pc:sldMk cId="345929897" sldId="296"/>
            <ac:spMk id="8" creationId="{68717E5B-2C1D-4094-9D25-6FF6FBD92379}"/>
          </ac:spMkLst>
        </pc:spChg>
        <pc:spChg chg="add del">
          <ac:chgData name="Eline Frencken" userId="45c9b7e6-3ec9-41ae-933d-da11c851866d" providerId="ADAL" clId="{57945FD6-AD8A-498D-8CA5-E0D9CD2D6FAE}" dt="2022-11-30T09:22:11.322" v="6930" actId="26606"/>
          <ac:spMkLst>
            <pc:docMk/>
            <pc:sldMk cId="345929897" sldId="296"/>
            <ac:spMk id="9" creationId="{04812C46-200A-4DEB-A05E-3ED6C68C2387}"/>
          </ac:spMkLst>
        </pc:spChg>
        <pc:spChg chg="add">
          <ac:chgData name="Eline Frencken" userId="45c9b7e6-3ec9-41ae-933d-da11c851866d" providerId="ADAL" clId="{57945FD6-AD8A-498D-8CA5-E0D9CD2D6FAE}" dt="2022-11-30T09:24:32.108" v="6936" actId="26606"/>
          <ac:spMkLst>
            <pc:docMk/>
            <pc:sldMk cId="345929897" sldId="296"/>
            <ac:spMk id="10" creationId="{6B6E033A-DB2E-49B8-B600-B38E0C280263}"/>
          </ac:spMkLst>
        </pc:spChg>
        <pc:spChg chg="add del">
          <ac:chgData name="Eline Frencken" userId="45c9b7e6-3ec9-41ae-933d-da11c851866d" providerId="ADAL" clId="{57945FD6-AD8A-498D-8CA5-E0D9CD2D6FAE}" dt="2022-11-30T09:22:11.322" v="6930" actId="26606"/>
          <ac:spMkLst>
            <pc:docMk/>
            <pc:sldMk cId="345929897" sldId="296"/>
            <ac:spMk id="11" creationId="{D1EA859B-E555-4109-94F3-6700E046E008}"/>
          </ac:spMkLst>
        </pc:spChg>
        <pc:picChg chg="add mod">
          <ac:chgData name="Eline Frencken" userId="45c9b7e6-3ec9-41ae-933d-da11c851866d" providerId="ADAL" clId="{57945FD6-AD8A-498D-8CA5-E0D9CD2D6FAE}" dt="2022-11-30T09:25:33.833" v="6943"/>
          <ac:picMkLst>
            <pc:docMk/>
            <pc:sldMk cId="345929897" sldId="296"/>
            <ac:picMk id="4" creationId="{FEBE7A2B-CA96-9A56-EEE7-20631CCBFDCE}"/>
          </ac:picMkLst>
        </pc:picChg>
        <pc:picChg chg="add del">
          <ac:chgData name="Eline Frencken" userId="45c9b7e6-3ec9-41ae-933d-da11c851866d" providerId="ADAL" clId="{57945FD6-AD8A-498D-8CA5-E0D9CD2D6FAE}" dt="2022-11-30T09:22:11.322" v="6930" actId="26606"/>
          <ac:picMkLst>
            <pc:docMk/>
            <pc:sldMk cId="345929897" sldId="296"/>
            <ac:picMk id="5" creationId="{4DE61DA6-1FF2-D7A3-B749-235924E8BE72}"/>
          </ac:picMkLst>
        </pc:picChg>
      </pc:sldChg>
      <pc:sldChg chg="addSp modSp new mod setBg">
        <pc:chgData name="Eline Frencken" userId="45c9b7e6-3ec9-41ae-933d-da11c851866d" providerId="ADAL" clId="{57945FD6-AD8A-498D-8CA5-E0D9CD2D6FAE}" dt="2022-11-30T09:26:02.042" v="6949" actId="403"/>
        <pc:sldMkLst>
          <pc:docMk/>
          <pc:sldMk cId="832020539" sldId="297"/>
        </pc:sldMkLst>
        <pc:spChg chg="mod">
          <ac:chgData name="Eline Frencken" userId="45c9b7e6-3ec9-41ae-933d-da11c851866d" providerId="ADAL" clId="{57945FD6-AD8A-498D-8CA5-E0D9CD2D6FAE}" dt="2022-11-30T09:24:39.456" v="6937" actId="26606"/>
          <ac:spMkLst>
            <pc:docMk/>
            <pc:sldMk cId="832020539" sldId="297"/>
            <ac:spMk id="2" creationId="{48251CFD-D8F7-E9A0-A851-76A776D19D28}"/>
          </ac:spMkLst>
        </pc:spChg>
        <pc:spChg chg="mod">
          <ac:chgData name="Eline Frencken" userId="45c9b7e6-3ec9-41ae-933d-da11c851866d" providerId="ADAL" clId="{57945FD6-AD8A-498D-8CA5-E0D9CD2D6FAE}" dt="2022-11-30T09:26:02.042" v="6949" actId="403"/>
          <ac:spMkLst>
            <pc:docMk/>
            <pc:sldMk cId="832020539" sldId="297"/>
            <ac:spMk id="3" creationId="{F33D565E-BD3B-B9F0-2E21-8C0081574FA6}"/>
          </ac:spMkLst>
        </pc:spChg>
        <pc:spChg chg="add">
          <ac:chgData name="Eline Frencken" userId="45c9b7e6-3ec9-41ae-933d-da11c851866d" providerId="ADAL" clId="{57945FD6-AD8A-498D-8CA5-E0D9CD2D6FAE}" dt="2022-11-30T09:24:39.456" v="6937" actId="26606"/>
          <ac:spMkLst>
            <pc:docMk/>
            <pc:sldMk cId="832020539" sldId="297"/>
            <ac:spMk id="8" creationId="{B20EED73-1494-4E89-869B-E501A02B2408}"/>
          </ac:spMkLst>
        </pc:spChg>
        <pc:spChg chg="add">
          <ac:chgData name="Eline Frencken" userId="45c9b7e6-3ec9-41ae-933d-da11c851866d" providerId="ADAL" clId="{57945FD6-AD8A-498D-8CA5-E0D9CD2D6FAE}" dt="2022-11-30T09:24:39.456" v="6937" actId="26606"/>
          <ac:spMkLst>
            <pc:docMk/>
            <pc:sldMk cId="832020539" sldId="297"/>
            <ac:spMk id="10" creationId="{E9D7A3A2-205A-4FD7-89D2-24FA8A54EA12}"/>
          </ac:spMkLst>
        </pc:spChg>
        <pc:spChg chg="add">
          <ac:chgData name="Eline Frencken" userId="45c9b7e6-3ec9-41ae-933d-da11c851866d" providerId="ADAL" clId="{57945FD6-AD8A-498D-8CA5-E0D9CD2D6FAE}" dt="2022-11-30T09:24:39.456" v="6937" actId="26606"/>
          <ac:spMkLst>
            <pc:docMk/>
            <pc:sldMk cId="832020539" sldId="297"/>
            <ac:spMk id="12" creationId="{C6BFDF0B-6325-416D-926F-7141006DDBD0}"/>
          </ac:spMkLst>
        </pc:spChg>
        <pc:picChg chg="add mod">
          <ac:chgData name="Eline Frencken" userId="45c9b7e6-3ec9-41ae-933d-da11c851866d" providerId="ADAL" clId="{57945FD6-AD8A-498D-8CA5-E0D9CD2D6FAE}" dt="2022-11-30T09:25:35.726" v="6944"/>
          <ac:picMkLst>
            <pc:docMk/>
            <pc:sldMk cId="832020539" sldId="297"/>
            <ac:picMk id="4" creationId="{C8E4CAC8-3779-56EA-B235-D2525D1CA6A7}"/>
          </ac:picMkLst>
        </pc:picChg>
      </pc:sldChg>
      <pc:sldChg chg="addSp modSp new mod setBg">
        <pc:chgData name="Eline Frencken" userId="45c9b7e6-3ec9-41ae-933d-da11c851866d" providerId="ADAL" clId="{57945FD6-AD8A-498D-8CA5-E0D9CD2D6FAE}" dt="2022-11-30T09:26:07.903" v="6950" actId="403"/>
        <pc:sldMkLst>
          <pc:docMk/>
          <pc:sldMk cId="994663161" sldId="298"/>
        </pc:sldMkLst>
        <pc:spChg chg="mod">
          <ac:chgData name="Eline Frencken" userId="45c9b7e6-3ec9-41ae-933d-da11c851866d" providerId="ADAL" clId="{57945FD6-AD8A-498D-8CA5-E0D9CD2D6FAE}" dt="2022-11-30T09:24:50.686" v="6938" actId="26606"/>
          <ac:spMkLst>
            <pc:docMk/>
            <pc:sldMk cId="994663161" sldId="298"/>
            <ac:spMk id="2" creationId="{8E09A002-D644-45F9-26AF-6E9C0CC574AB}"/>
          </ac:spMkLst>
        </pc:spChg>
        <pc:spChg chg="mod">
          <ac:chgData name="Eline Frencken" userId="45c9b7e6-3ec9-41ae-933d-da11c851866d" providerId="ADAL" clId="{57945FD6-AD8A-498D-8CA5-E0D9CD2D6FAE}" dt="2022-11-30T09:26:07.903" v="6950" actId="403"/>
          <ac:spMkLst>
            <pc:docMk/>
            <pc:sldMk cId="994663161" sldId="298"/>
            <ac:spMk id="3" creationId="{6317267C-5E55-614D-1A76-F28F73E7F8A0}"/>
          </ac:spMkLst>
        </pc:spChg>
        <pc:spChg chg="add">
          <ac:chgData name="Eline Frencken" userId="45c9b7e6-3ec9-41ae-933d-da11c851866d" providerId="ADAL" clId="{57945FD6-AD8A-498D-8CA5-E0D9CD2D6FAE}" dt="2022-11-30T09:24:50.686" v="6938" actId="26606"/>
          <ac:spMkLst>
            <pc:docMk/>
            <pc:sldMk cId="994663161" sldId="298"/>
            <ac:spMk id="8" creationId="{6A8AAC95-3719-4BCD-B710-4160043D9237}"/>
          </ac:spMkLst>
        </pc:spChg>
        <pc:spChg chg="add">
          <ac:chgData name="Eline Frencken" userId="45c9b7e6-3ec9-41ae-933d-da11c851866d" providerId="ADAL" clId="{57945FD6-AD8A-498D-8CA5-E0D9CD2D6FAE}" dt="2022-11-30T09:24:50.686" v="6938" actId="26606"/>
          <ac:spMkLst>
            <pc:docMk/>
            <pc:sldMk cId="994663161" sldId="298"/>
            <ac:spMk id="10" creationId="{73A6D7BA-50E4-42FE-A0E3-FC42B7EC4372}"/>
          </ac:spMkLst>
        </pc:spChg>
        <pc:picChg chg="add mod">
          <ac:chgData name="Eline Frencken" userId="45c9b7e6-3ec9-41ae-933d-da11c851866d" providerId="ADAL" clId="{57945FD6-AD8A-498D-8CA5-E0D9CD2D6FAE}" dt="2022-11-30T09:25:38.104" v="6945"/>
          <ac:picMkLst>
            <pc:docMk/>
            <pc:sldMk cId="994663161" sldId="298"/>
            <ac:picMk id="4" creationId="{D185439A-524A-9205-EBAF-4302786EFBC7}"/>
          </ac:picMkLst>
        </pc:picChg>
      </pc:sldChg>
      <pc:sldChg chg="addSp delSp modSp new mod setBg">
        <pc:chgData name="Eline Frencken" userId="45c9b7e6-3ec9-41ae-933d-da11c851866d" providerId="ADAL" clId="{57945FD6-AD8A-498D-8CA5-E0D9CD2D6FAE}" dt="2022-11-30T10:25:41.566" v="7024"/>
        <pc:sldMkLst>
          <pc:docMk/>
          <pc:sldMk cId="1450750007" sldId="299"/>
        </pc:sldMkLst>
        <pc:spChg chg="mod">
          <ac:chgData name="Eline Frencken" userId="45c9b7e6-3ec9-41ae-933d-da11c851866d" providerId="ADAL" clId="{57945FD6-AD8A-498D-8CA5-E0D9CD2D6FAE}" dt="2022-11-30T09:25:20.148" v="6939" actId="26606"/>
          <ac:spMkLst>
            <pc:docMk/>
            <pc:sldMk cId="1450750007" sldId="299"/>
            <ac:spMk id="2" creationId="{2E5C9BD8-479F-858D-CE7C-360AF1B493D3}"/>
          </ac:spMkLst>
        </pc:spChg>
        <pc:spChg chg="mod">
          <ac:chgData name="Eline Frencken" userId="45c9b7e6-3ec9-41ae-933d-da11c851866d" providerId="ADAL" clId="{57945FD6-AD8A-498D-8CA5-E0D9CD2D6FAE}" dt="2022-11-30T09:26:12.616" v="6951" actId="403"/>
          <ac:spMkLst>
            <pc:docMk/>
            <pc:sldMk cId="1450750007" sldId="299"/>
            <ac:spMk id="3" creationId="{A4308885-6D1B-F609-ED9C-B83712D44367}"/>
          </ac:spMkLst>
        </pc:spChg>
        <pc:spChg chg="add">
          <ac:chgData name="Eline Frencken" userId="45c9b7e6-3ec9-41ae-933d-da11c851866d" providerId="ADAL" clId="{57945FD6-AD8A-498D-8CA5-E0D9CD2D6FAE}" dt="2022-11-30T09:25:20.148" v="6939" actId="26606"/>
          <ac:spMkLst>
            <pc:docMk/>
            <pc:sldMk cId="1450750007" sldId="299"/>
            <ac:spMk id="8" creationId="{17718681-A12E-49D6-9925-DD7C68176D61}"/>
          </ac:spMkLst>
        </pc:spChg>
        <pc:spChg chg="add">
          <ac:chgData name="Eline Frencken" userId="45c9b7e6-3ec9-41ae-933d-da11c851866d" providerId="ADAL" clId="{57945FD6-AD8A-498D-8CA5-E0D9CD2D6FAE}" dt="2022-11-30T09:25:20.148" v="6939" actId="26606"/>
          <ac:spMkLst>
            <pc:docMk/>
            <pc:sldMk cId="1450750007" sldId="299"/>
            <ac:spMk id="10" creationId="{FBD77573-9EF2-4C35-8285-A1CF6FBB0EA5}"/>
          </ac:spMkLst>
        </pc:spChg>
        <pc:picChg chg="add del mod">
          <ac:chgData name="Eline Frencken" userId="45c9b7e6-3ec9-41ae-933d-da11c851866d" providerId="ADAL" clId="{57945FD6-AD8A-498D-8CA5-E0D9CD2D6FAE}" dt="2022-11-30T10:25:40.851" v="7023" actId="478"/>
          <ac:picMkLst>
            <pc:docMk/>
            <pc:sldMk cId="1450750007" sldId="299"/>
            <ac:picMk id="4" creationId="{A92EA0F8-D62D-68D7-F059-C712B5D9BA4B}"/>
          </ac:picMkLst>
        </pc:picChg>
        <pc:picChg chg="add mod">
          <ac:chgData name="Eline Frencken" userId="45c9b7e6-3ec9-41ae-933d-da11c851866d" providerId="ADAL" clId="{57945FD6-AD8A-498D-8CA5-E0D9CD2D6FAE}" dt="2022-11-30T10:25:41.566" v="7024"/>
          <ac:picMkLst>
            <pc:docMk/>
            <pc:sldMk cId="1450750007" sldId="299"/>
            <ac:picMk id="5" creationId="{765E909D-A30A-01CB-1C8C-BC2F4213C00A}"/>
          </ac:picMkLst>
        </pc:picChg>
      </pc:sldChg>
      <pc:sldChg chg="addSp modSp new mod setBg">
        <pc:chgData name="Eline Frencken" userId="45c9b7e6-3ec9-41ae-933d-da11c851866d" providerId="ADAL" clId="{57945FD6-AD8A-498D-8CA5-E0D9CD2D6FAE}" dt="2022-11-30T09:26:24.576" v="6956" actId="27636"/>
        <pc:sldMkLst>
          <pc:docMk/>
          <pc:sldMk cId="2217934632" sldId="300"/>
        </pc:sldMkLst>
        <pc:spChg chg="mod">
          <ac:chgData name="Eline Frencken" userId="45c9b7e6-3ec9-41ae-933d-da11c851866d" providerId="ADAL" clId="{57945FD6-AD8A-498D-8CA5-E0D9CD2D6FAE}" dt="2022-11-30T09:23:21.192" v="6932" actId="26606"/>
          <ac:spMkLst>
            <pc:docMk/>
            <pc:sldMk cId="2217934632" sldId="300"/>
            <ac:spMk id="2" creationId="{745B64FC-3A27-701A-EB63-FBB197EA6321}"/>
          </ac:spMkLst>
        </pc:spChg>
        <pc:spChg chg="mod">
          <ac:chgData name="Eline Frencken" userId="45c9b7e6-3ec9-41ae-933d-da11c851866d" providerId="ADAL" clId="{57945FD6-AD8A-498D-8CA5-E0D9CD2D6FAE}" dt="2022-11-30T09:26:24.576" v="6956" actId="27636"/>
          <ac:spMkLst>
            <pc:docMk/>
            <pc:sldMk cId="2217934632" sldId="300"/>
            <ac:spMk id="3" creationId="{407DFBE8-C4DD-5BDF-0FDA-C886623A6715}"/>
          </ac:spMkLst>
        </pc:spChg>
        <pc:spChg chg="add">
          <ac:chgData name="Eline Frencken" userId="45c9b7e6-3ec9-41ae-933d-da11c851866d" providerId="ADAL" clId="{57945FD6-AD8A-498D-8CA5-E0D9CD2D6FAE}" dt="2022-11-30T09:23:21.192" v="6932" actId="26606"/>
          <ac:spMkLst>
            <pc:docMk/>
            <pc:sldMk cId="2217934632" sldId="300"/>
            <ac:spMk id="9" creationId="{D1D34770-47A8-402C-AF23-2B653F2D88C1}"/>
          </ac:spMkLst>
        </pc:spChg>
        <pc:picChg chg="add mod">
          <ac:chgData name="Eline Frencken" userId="45c9b7e6-3ec9-41ae-933d-da11c851866d" providerId="ADAL" clId="{57945FD6-AD8A-498D-8CA5-E0D9CD2D6FAE}" dt="2022-11-30T09:23:50.605" v="6934"/>
          <ac:picMkLst>
            <pc:docMk/>
            <pc:sldMk cId="2217934632" sldId="300"/>
            <ac:picMk id="4" creationId="{9FB81CBB-7528-26EC-7A21-ACC15DF9562A}"/>
          </ac:picMkLst>
        </pc:picChg>
        <pc:picChg chg="add mod">
          <ac:chgData name="Eline Frencken" userId="45c9b7e6-3ec9-41ae-933d-da11c851866d" providerId="ADAL" clId="{57945FD6-AD8A-498D-8CA5-E0D9CD2D6FAE}" dt="2022-11-30T09:23:34.201" v="6933" actId="14826"/>
          <ac:picMkLst>
            <pc:docMk/>
            <pc:sldMk cId="2217934632" sldId="300"/>
            <ac:picMk id="5" creationId="{0B2E2D76-FCCC-AB71-FE9C-6D14A94566FB}"/>
          </ac:picMkLst>
        </pc:picChg>
      </pc:sldChg>
      <pc:sldChg chg="addSp modSp add mod">
        <pc:chgData name="Eline Frencken" userId="45c9b7e6-3ec9-41ae-933d-da11c851866d" providerId="ADAL" clId="{57945FD6-AD8A-498D-8CA5-E0D9CD2D6FAE}" dt="2022-11-30T11:12:30.623" v="7330" actId="14100"/>
        <pc:sldMkLst>
          <pc:docMk/>
          <pc:sldMk cId="253467705" sldId="301"/>
        </pc:sldMkLst>
        <pc:spChg chg="mod">
          <ac:chgData name="Eline Frencken" userId="45c9b7e6-3ec9-41ae-933d-da11c851866d" providerId="ADAL" clId="{57945FD6-AD8A-498D-8CA5-E0D9CD2D6FAE}" dt="2022-11-30T11:12:23.797" v="7329" actId="14100"/>
          <ac:spMkLst>
            <pc:docMk/>
            <pc:sldMk cId="253467705" sldId="301"/>
            <ac:spMk id="3" creationId="{EB1AC47F-EF88-C288-AA81-A4F9F8762C91}"/>
          </ac:spMkLst>
        </pc:spChg>
        <pc:picChg chg="add mod">
          <ac:chgData name="Eline Frencken" userId="45c9b7e6-3ec9-41ae-933d-da11c851866d" providerId="ADAL" clId="{57945FD6-AD8A-498D-8CA5-E0D9CD2D6FAE}" dt="2022-11-30T08:57:06.610" v="6582"/>
          <ac:picMkLst>
            <pc:docMk/>
            <pc:sldMk cId="253467705" sldId="301"/>
            <ac:picMk id="4" creationId="{5B3E64D0-6079-9236-E100-FE0197537AE2}"/>
          </ac:picMkLst>
        </pc:picChg>
        <pc:picChg chg="mod">
          <ac:chgData name="Eline Frencken" userId="45c9b7e6-3ec9-41ae-933d-da11c851866d" providerId="ADAL" clId="{57945FD6-AD8A-498D-8CA5-E0D9CD2D6FAE}" dt="2022-11-30T11:12:30.623" v="7330" actId="14100"/>
          <ac:picMkLst>
            <pc:docMk/>
            <pc:sldMk cId="253467705" sldId="301"/>
            <ac:picMk id="6" creationId="{E3992B8D-48FB-64D6-D005-4975EDCF2DB1}"/>
          </ac:picMkLst>
        </pc:picChg>
      </pc:sldChg>
      <pc:sldChg chg="addSp delSp modSp new del mod setBg">
        <pc:chgData name="Eline Frencken" userId="45c9b7e6-3ec9-41ae-933d-da11c851866d" providerId="ADAL" clId="{57945FD6-AD8A-498D-8CA5-E0D9CD2D6FAE}" dt="2022-11-30T08:48:41.854" v="6411" actId="47"/>
        <pc:sldMkLst>
          <pc:docMk/>
          <pc:sldMk cId="572040046" sldId="301"/>
        </pc:sldMkLst>
        <pc:spChg chg="del">
          <ac:chgData name="Eline Frencken" userId="45c9b7e6-3ec9-41ae-933d-da11c851866d" providerId="ADAL" clId="{57945FD6-AD8A-498D-8CA5-E0D9CD2D6FAE}" dt="2022-11-30T08:48:21.471" v="6408" actId="26606"/>
          <ac:spMkLst>
            <pc:docMk/>
            <pc:sldMk cId="572040046" sldId="301"/>
            <ac:spMk id="2" creationId="{2AB7D31D-C763-0EA4-F73A-B9DF23F2BD5C}"/>
          </ac:spMkLst>
        </pc:spChg>
        <pc:spChg chg="del">
          <ac:chgData name="Eline Frencken" userId="45c9b7e6-3ec9-41ae-933d-da11c851866d" providerId="ADAL" clId="{57945FD6-AD8A-498D-8CA5-E0D9CD2D6FAE}" dt="2022-11-30T08:48:21.471" v="6408" actId="26606"/>
          <ac:spMkLst>
            <pc:docMk/>
            <pc:sldMk cId="572040046" sldId="301"/>
            <ac:spMk id="3" creationId="{D5727BE1-6BB1-7B06-B2BD-AE70D85386D6}"/>
          </ac:spMkLst>
        </pc:spChg>
        <pc:spChg chg="add">
          <ac:chgData name="Eline Frencken" userId="45c9b7e6-3ec9-41ae-933d-da11c851866d" providerId="ADAL" clId="{57945FD6-AD8A-498D-8CA5-E0D9CD2D6FAE}" dt="2022-11-30T08:48:21.471" v="6408" actId="26606"/>
          <ac:spMkLst>
            <pc:docMk/>
            <pc:sldMk cId="572040046" sldId="301"/>
            <ac:spMk id="9" creationId="{42A4FC2C-047E-45A5-965D-8E1E3BF09BC6}"/>
          </ac:spMkLst>
        </pc:spChg>
        <pc:picChg chg="add mod">
          <ac:chgData name="Eline Frencken" userId="45c9b7e6-3ec9-41ae-933d-da11c851866d" providerId="ADAL" clId="{57945FD6-AD8A-498D-8CA5-E0D9CD2D6FAE}" dt="2022-11-30T08:48:26.131" v="6409" actId="14100"/>
          <ac:picMkLst>
            <pc:docMk/>
            <pc:sldMk cId="572040046" sldId="301"/>
            <ac:picMk id="4" creationId="{A5B4A91B-71C1-EA42-3365-89B068275DF8}"/>
          </ac:picMkLst>
        </pc:picChg>
      </pc:sldChg>
      <pc:sldChg chg="addSp delSp modSp new mod setBg">
        <pc:chgData name="Eline Frencken" userId="45c9b7e6-3ec9-41ae-933d-da11c851866d" providerId="ADAL" clId="{57945FD6-AD8A-498D-8CA5-E0D9CD2D6FAE}" dt="2022-11-30T09:02:55.139" v="6714" actId="1076"/>
        <pc:sldMkLst>
          <pc:docMk/>
          <pc:sldMk cId="3975828697" sldId="302"/>
        </pc:sldMkLst>
        <pc:spChg chg="del">
          <ac:chgData name="Eline Frencken" userId="45c9b7e6-3ec9-41ae-933d-da11c851866d" providerId="ADAL" clId="{57945FD6-AD8A-498D-8CA5-E0D9CD2D6FAE}" dt="2022-11-30T08:59:25.602" v="6630" actId="478"/>
          <ac:spMkLst>
            <pc:docMk/>
            <pc:sldMk cId="3975828697" sldId="302"/>
            <ac:spMk id="2" creationId="{BE5452B5-C6A1-820B-5D58-8104ECB394AE}"/>
          </ac:spMkLst>
        </pc:spChg>
        <pc:spChg chg="mod">
          <ac:chgData name="Eline Frencken" userId="45c9b7e6-3ec9-41ae-933d-da11c851866d" providerId="ADAL" clId="{57945FD6-AD8A-498D-8CA5-E0D9CD2D6FAE}" dt="2022-11-30T09:02:55.139" v="6714" actId="1076"/>
          <ac:spMkLst>
            <pc:docMk/>
            <pc:sldMk cId="3975828697" sldId="302"/>
            <ac:spMk id="3" creationId="{DACF85F9-3FBF-C9C7-7DDF-1D4341B8FEF7}"/>
          </ac:spMkLst>
        </pc:spChg>
        <pc:spChg chg="add del">
          <ac:chgData name="Eline Frencken" userId="45c9b7e6-3ec9-41ae-933d-da11c851866d" providerId="ADAL" clId="{57945FD6-AD8A-498D-8CA5-E0D9CD2D6FAE}" dt="2022-11-30T09:00:09.056" v="6632" actId="26606"/>
          <ac:spMkLst>
            <pc:docMk/>
            <pc:sldMk cId="3975828697" sldId="302"/>
            <ac:spMk id="10" creationId="{2CB962CF-61A3-4EF9-94F6-7C59B0329524}"/>
          </ac:spMkLst>
        </pc:spChg>
        <pc:spChg chg="add">
          <ac:chgData name="Eline Frencken" userId="45c9b7e6-3ec9-41ae-933d-da11c851866d" providerId="ADAL" clId="{57945FD6-AD8A-498D-8CA5-E0D9CD2D6FAE}" dt="2022-11-30T09:00:09.065" v="6633" actId="26606"/>
          <ac:spMkLst>
            <pc:docMk/>
            <pc:sldMk cId="3975828697" sldId="302"/>
            <ac:spMk id="12" creationId="{A0DE92DF-4769-4DE9-93FD-EE31271850CA}"/>
          </ac:spMkLst>
        </pc:spChg>
        <pc:spChg chg="add">
          <ac:chgData name="Eline Frencken" userId="45c9b7e6-3ec9-41ae-933d-da11c851866d" providerId="ADAL" clId="{57945FD6-AD8A-498D-8CA5-E0D9CD2D6FAE}" dt="2022-11-30T09:00:09.065" v="6633" actId="26606"/>
          <ac:spMkLst>
            <pc:docMk/>
            <pc:sldMk cId="3975828697" sldId="302"/>
            <ac:spMk id="13" creationId="{F35DB090-93B5-4581-8D71-BB3839684BFF}"/>
          </ac:spMkLst>
        </pc:spChg>
        <pc:picChg chg="add mod">
          <ac:chgData name="Eline Frencken" userId="45c9b7e6-3ec9-41ae-933d-da11c851866d" providerId="ADAL" clId="{57945FD6-AD8A-498D-8CA5-E0D9CD2D6FAE}" dt="2022-11-30T09:00:51.577" v="6646" actId="14100"/>
          <ac:picMkLst>
            <pc:docMk/>
            <pc:sldMk cId="3975828697" sldId="302"/>
            <ac:picMk id="4" creationId="{0917B68B-FE9A-9E52-FB7C-349D16CC393D}"/>
          </ac:picMkLst>
        </pc:picChg>
        <pc:picChg chg="add mod">
          <ac:chgData name="Eline Frencken" userId="45c9b7e6-3ec9-41ae-933d-da11c851866d" providerId="ADAL" clId="{57945FD6-AD8A-498D-8CA5-E0D9CD2D6FAE}" dt="2022-11-30T09:00:46.911" v="6645" actId="14100"/>
          <ac:picMkLst>
            <pc:docMk/>
            <pc:sldMk cId="3975828697" sldId="302"/>
            <ac:picMk id="5" creationId="{898DF8D9-893A-7780-CF7F-E0E1529E0667}"/>
          </ac:picMkLst>
        </pc:picChg>
        <pc:picChg chg="add mod">
          <ac:chgData name="Eline Frencken" userId="45c9b7e6-3ec9-41ae-933d-da11c851866d" providerId="ADAL" clId="{57945FD6-AD8A-498D-8CA5-E0D9CD2D6FAE}" dt="2022-11-30T09:00:59.613" v="6647"/>
          <ac:picMkLst>
            <pc:docMk/>
            <pc:sldMk cId="3975828697" sldId="302"/>
            <ac:picMk id="6" creationId="{F0DC0826-4705-4611-1A7C-A85B28030842}"/>
          </ac:picMkLst>
        </pc:picChg>
      </pc:sldChg>
      <pc:sldChg chg="addSp delSp modSp new mod setBg">
        <pc:chgData name="Eline Frencken" userId="45c9b7e6-3ec9-41ae-933d-da11c851866d" providerId="ADAL" clId="{57945FD6-AD8A-498D-8CA5-E0D9CD2D6FAE}" dt="2022-11-30T09:11:10.931" v="6816" actId="1076"/>
        <pc:sldMkLst>
          <pc:docMk/>
          <pc:sldMk cId="2477362159" sldId="303"/>
        </pc:sldMkLst>
        <pc:spChg chg="del mod">
          <ac:chgData name="Eline Frencken" userId="45c9b7e6-3ec9-41ae-933d-da11c851866d" providerId="ADAL" clId="{57945FD6-AD8A-498D-8CA5-E0D9CD2D6FAE}" dt="2022-11-30T09:05:29.666" v="6721" actId="478"/>
          <ac:spMkLst>
            <pc:docMk/>
            <pc:sldMk cId="2477362159" sldId="303"/>
            <ac:spMk id="2" creationId="{60CEE4E5-AF15-E7AF-FA61-DB4181A12B05}"/>
          </ac:spMkLst>
        </pc:spChg>
        <pc:spChg chg="mod ord">
          <ac:chgData name="Eline Frencken" userId="45c9b7e6-3ec9-41ae-933d-da11c851866d" providerId="ADAL" clId="{57945FD6-AD8A-498D-8CA5-E0D9CD2D6FAE}" dt="2022-11-30T09:10:49.371" v="6811" actId="14100"/>
          <ac:spMkLst>
            <pc:docMk/>
            <pc:sldMk cId="2477362159" sldId="303"/>
            <ac:spMk id="3" creationId="{73EDC451-3C5D-AD58-13E6-80A518F4B4C5}"/>
          </ac:spMkLst>
        </pc:spChg>
        <pc:spChg chg="add del">
          <ac:chgData name="Eline Frencken" userId="45c9b7e6-3ec9-41ae-933d-da11c851866d" providerId="ADAL" clId="{57945FD6-AD8A-498D-8CA5-E0D9CD2D6FAE}" dt="2022-11-30T09:06:15.934" v="6741" actId="26606"/>
          <ac:spMkLst>
            <pc:docMk/>
            <pc:sldMk cId="2477362159" sldId="303"/>
            <ac:spMk id="9" creationId="{3CD9DF72-87A3-404E-A828-84CBF11A8303}"/>
          </ac:spMkLst>
        </pc:spChg>
        <pc:spChg chg="add del">
          <ac:chgData name="Eline Frencken" userId="45c9b7e6-3ec9-41ae-933d-da11c851866d" providerId="ADAL" clId="{57945FD6-AD8A-498D-8CA5-E0D9CD2D6FAE}" dt="2022-11-30T09:10:26.120" v="6803" actId="26606"/>
          <ac:spMkLst>
            <pc:docMk/>
            <pc:sldMk cId="2477362159" sldId="303"/>
            <ac:spMk id="16" creationId="{04812C46-200A-4DEB-A05E-3ED6C68C2387}"/>
          </ac:spMkLst>
        </pc:spChg>
        <pc:spChg chg="add del">
          <ac:chgData name="Eline Frencken" userId="45c9b7e6-3ec9-41ae-933d-da11c851866d" providerId="ADAL" clId="{57945FD6-AD8A-498D-8CA5-E0D9CD2D6FAE}" dt="2022-11-30T09:10:26.120" v="6803" actId="26606"/>
          <ac:spMkLst>
            <pc:docMk/>
            <pc:sldMk cId="2477362159" sldId="303"/>
            <ac:spMk id="18" creationId="{D1EA859B-E555-4109-94F3-6700E046E008}"/>
          </ac:spMkLst>
        </pc:spChg>
        <pc:spChg chg="add del">
          <ac:chgData name="Eline Frencken" userId="45c9b7e6-3ec9-41ae-933d-da11c851866d" providerId="ADAL" clId="{57945FD6-AD8A-498D-8CA5-E0D9CD2D6FAE}" dt="2022-11-30T09:10:00.204" v="6796" actId="26606"/>
          <ac:spMkLst>
            <pc:docMk/>
            <pc:sldMk cId="2477362159" sldId="303"/>
            <ac:spMk id="21" creationId="{FF0330B1-AAAC-427D-8A95-40380162BC65}"/>
          </ac:spMkLst>
        </pc:spChg>
        <pc:spChg chg="add del">
          <ac:chgData name="Eline Frencken" userId="45c9b7e6-3ec9-41ae-933d-da11c851866d" providerId="ADAL" clId="{57945FD6-AD8A-498D-8CA5-E0D9CD2D6FAE}" dt="2022-11-30T09:07:49.845" v="6761" actId="26606"/>
          <ac:spMkLst>
            <pc:docMk/>
            <pc:sldMk cId="2477362159" sldId="303"/>
            <ac:spMk id="22" creationId="{3CD9DF72-87A3-404E-A828-84CBF11A8303}"/>
          </ac:spMkLst>
        </pc:spChg>
        <pc:spChg chg="add del">
          <ac:chgData name="Eline Frencken" userId="45c9b7e6-3ec9-41ae-933d-da11c851866d" providerId="ADAL" clId="{57945FD6-AD8A-498D-8CA5-E0D9CD2D6FAE}" dt="2022-11-30T09:06:57.048" v="6750" actId="26606"/>
          <ac:spMkLst>
            <pc:docMk/>
            <pc:sldMk cId="2477362159" sldId="303"/>
            <ac:spMk id="23" creationId="{3CD9DF72-87A3-404E-A828-84CBF11A8303}"/>
          </ac:spMkLst>
        </pc:spChg>
        <pc:spChg chg="add del">
          <ac:chgData name="Eline Frencken" userId="45c9b7e6-3ec9-41ae-933d-da11c851866d" providerId="ADAL" clId="{57945FD6-AD8A-498D-8CA5-E0D9CD2D6FAE}" dt="2022-11-30T09:10:01.784" v="6799" actId="26606"/>
          <ac:spMkLst>
            <pc:docMk/>
            <pc:sldMk cId="2477362159" sldId="303"/>
            <ac:spMk id="24" creationId="{7005C616-6139-47B3-BF77-59176F3C8745}"/>
          </ac:spMkLst>
        </pc:spChg>
        <pc:spChg chg="add del">
          <ac:chgData name="Eline Frencken" userId="45c9b7e6-3ec9-41ae-933d-da11c851866d" providerId="ADAL" clId="{57945FD6-AD8A-498D-8CA5-E0D9CD2D6FAE}" dt="2022-11-30T09:10:01.784" v="6799" actId="26606"/>
          <ac:spMkLst>
            <pc:docMk/>
            <pc:sldMk cId="2477362159" sldId="303"/>
            <ac:spMk id="28" creationId="{93C59B8F-AEFF-4D3A-BA0E-3C43111987AE}"/>
          </ac:spMkLst>
        </pc:spChg>
        <pc:spChg chg="add del">
          <ac:chgData name="Eline Frencken" userId="45c9b7e6-3ec9-41ae-933d-da11c851866d" providerId="ADAL" clId="{57945FD6-AD8A-498D-8CA5-E0D9CD2D6FAE}" dt="2022-11-30T09:10:01.784" v="6799" actId="26606"/>
          <ac:spMkLst>
            <pc:docMk/>
            <pc:sldMk cId="2477362159" sldId="303"/>
            <ac:spMk id="29" creationId="{E042CD37-C859-44CD-853E-5A3427DDB9C0}"/>
          </ac:spMkLst>
        </pc:spChg>
        <pc:spChg chg="add del">
          <ac:chgData name="Eline Frencken" userId="45c9b7e6-3ec9-41ae-933d-da11c851866d" providerId="ADAL" clId="{57945FD6-AD8A-498D-8CA5-E0D9CD2D6FAE}" dt="2022-11-30T09:10:26.112" v="6802" actId="26606"/>
          <ac:spMkLst>
            <pc:docMk/>
            <pc:sldMk cId="2477362159" sldId="303"/>
            <ac:spMk id="31" creationId="{80DF40B2-80F7-4E71-B46C-284163F3654A}"/>
          </ac:spMkLst>
        </pc:spChg>
        <pc:spChg chg="add">
          <ac:chgData name="Eline Frencken" userId="45c9b7e6-3ec9-41ae-933d-da11c851866d" providerId="ADAL" clId="{57945FD6-AD8A-498D-8CA5-E0D9CD2D6FAE}" dt="2022-11-30T09:10:26.120" v="6803" actId="26606"/>
          <ac:spMkLst>
            <pc:docMk/>
            <pc:sldMk cId="2477362159" sldId="303"/>
            <ac:spMk id="33" creationId="{04812C46-200A-4DEB-A05E-3ED6C68C2387}"/>
          </ac:spMkLst>
        </pc:spChg>
        <pc:picChg chg="add del mod ord">
          <ac:chgData name="Eline Frencken" userId="45c9b7e6-3ec9-41ae-933d-da11c851866d" providerId="ADAL" clId="{57945FD6-AD8A-498D-8CA5-E0D9CD2D6FAE}" dt="2022-11-30T09:11:10.931" v="6816" actId="1076"/>
          <ac:picMkLst>
            <pc:docMk/>
            <pc:sldMk cId="2477362159" sldId="303"/>
            <ac:picMk id="4" creationId="{E7D8007C-1C3B-69C0-B9FB-A81FD2247AC4}"/>
          </ac:picMkLst>
        </pc:picChg>
        <pc:picChg chg="add mod">
          <ac:chgData name="Eline Frencken" userId="45c9b7e6-3ec9-41ae-933d-da11c851866d" providerId="ADAL" clId="{57945FD6-AD8A-498D-8CA5-E0D9CD2D6FAE}" dt="2022-11-30T09:07:06.685" v="6751"/>
          <ac:picMkLst>
            <pc:docMk/>
            <pc:sldMk cId="2477362159" sldId="303"/>
            <ac:picMk id="5" creationId="{1606719E-172E-042E-227C-0793E9D082A4}"/>
          </ac:picMkLst>
        </pc:picChg>
        <pc:picChg chg="add del">
          <ac:chgData name="Eline Frencken" userId="45c9b7e6-3ec9-41ae-933d-da11c851866d" providerId="ADAL" clId="{57945FD6-AD8A-498D-8CA5-E0D9CD2D6FAE}" dt="2022-11-30T09:10:01.784" v="6799" actId="26606"/>
          <ac:picMkLst>
            <pc:docMk/>
            <pc:sldMk cId="2477362159" sldId="303"/>
            <ac:picMk id="26" creationId="{49882614-11C4-4368-9534-6EBAC3488C70}"/>
          </ac:picMkLst>
        </pc:picChg>
        <pc:cxnChg chg="add del">
          <ac:chgData name="Eline Frencken" userId="45c9b7e6-3ec9-41ae-933d-da11c851866d" providerId="ADAL" clId="{57945FD6-AD8A-498D-8CA5-E0D9CD2D6FAE}" dt="2022-11-30T09:06:15.934" v="6741" actId="26606"/>
          <ac:cxnSpMkLst>
            <pc:docMk/>
            <pc:sldMk cId="2477362159" sldId="303"/>
            <ac:cxnSpMk id="11" creationId="{20E3A342-4D61-4E3F-AF90-1AB42AEB96CC}"/>
          </ac:cxnSpMkLst>
        </pc:cxnChg>
        <pc:cxnChg chg="add del">
          <ac:chgData name="Eline Frencken" userId="45c9b7e6-3ec9-41ae-933d-da11c851866d" providerId="ADAL" clId="{57945FD6-AD8A-498D-8CA5-E0D9CD2D6FAE}" dt="2022-11-30T09:07:52.571" v="6766" actId="26606"/>
          <ac:cxnSpMkLst>
            <pc:docMk/>
            <pc:sldMk cId="2477362159" sldId="303"/>
            <ac:cxnSpMk id="20" creationId="{E4A809D5-3600-46D4-A466-67F2349A54FB}"/>
          </ac:cxnSpMkLst>
        </pc:cxnChg>
        <pc:cxnChg chg="add del">
          <ac:chgData name="Eline Frencken" userId="45c9b7e6-3ec9-41ae-933d-da11c851866d" providerId="ADAL" clId="{57945FD6-AD8A-498D-8CA5-E0D9CD2D6FAE}" dt="2022-11-30T09:06:57.048" v="6750" actId="26606"/>
          <ac:cxnSpMkLst>
            <pc:docMk/>
            <pc:sldMk cId="2477362159" sldId="303"/>
            <ac:cxnSpMk id="25" creationId="{20E3A342-4D61-4E3F-AF90-1AB42AEB96CC}"/>
          </ac:cxnSpMkLst>
        </pc:cxnChg>
        <pc:cxnChg chg="add del">
          <ac:chgData name="Eline Frencken" userId="45c9b7e6-3ec9-41ae-933d-da11c851866d" providerId="ADAL" clId="{57945FD6-AD8A-498D-8CA5-E0D9CD2D6FAE}" dt="2022-11-30T09:07:49.845" v="6761" actId="26606"/>
          <ac:cxnSpMkLst>
            <pc:docMk/>
            <pc:sldMk cId="2477362159" sldId="303"/>
            <ac:cxnSpMk id="27" creationId="{20E3A342-4D61-4E3F-AF90-1AB42AEB96CC}"/>
          </ac:cxnSpMkLst>
        </pc:cxnChg>
      </pc:sldChg>
      <pc:sldChg chg="add">
        <pc:chgData name="Eline Frencken" userId="45c9b7e6-3ec9-41ae-933d-da11c851866d" providerId="ADAL" clId="{57945FD6-AD8A-498D-8CA5-E0D9CD2D6FAE}" dt="2022-11-30T11:08:11.132" v="7172" actId="2890"/>
        <pc:sldMkLst>
          <pc:docMk/>
          <pc:sldMk cId="4158595468" sldId="304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14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14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92FFC7-9C0E-4C50-97CF-A48DBBF74DD0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627137-39F6-472C-BD71-B05BE03640E5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 dirty="0">
              <a:solidFill>
                <a:srgbClr val="002060"/>
              </a:solidFill>
            </a:rPr>
            <a:t>Engagement </a:t>
          </a:r>
          <a:r>
            <a:rPr lang="en-US" sz="2000" dirty="0" err="1">
              <a:solidFill>
                <a:srgbClr val="002060"/>
              </a:solidFill>
            </a:rPr>
            <a:t>en</a:t>
          </a:r>
          <a:r>
            <a:rPr lang="en-US" sz="2000" dirty="0">
              <a:solidFill>
                <a:srgbClr val="002060"/>
              </a:solidFill>
            </a:rPr>
            <a:t> </a:t>
          </a:r>
          <a:r>
            <a:rPr lang="en-US" sz="2000" dirty="0" err="1">
              <a:solidFill>
                <a:srgbClr val="002060"/>
              </a:solidFill>
            </a:rPr>
            <a:t>motivatie</a:t>
          </a:r>
          <a:endParaRPr lang="en-US" sz="2000" dirty="0">
            <a:solidFill>
              <a:srgbClr val="002060"/>
            </a:solidFill>
          </a:endParaRPr>
        </a:p>
      </dgm:t>
    </dgm:pt>
    <dgm:pt modelId="{26A0467E-3DCF-4F2C-AFF5-4D00FEDB6BED}" type="parTrans" cxnId="{2EFAEC55-CA49-41BF-88AA-C8DD323F881A}">
      <dgm:prSet/>
      <dgm:spPr/>
      <dgm:t>
        <a:bodyPr/>
        <a:lstStyle/>
        <a:p>
          <a:endParaRPr lang="en-US"/>
        </a:p>
      </dgm:t>
    </dgm:pt>
    <dgm:pt modelId="{77AD7687-4A3F-4B33-BCB9-2BFBACEA9572}" type="sibTrans" cxnId="{2EFAEC55-CA49-41BF-88AA-C8DD323F881A}">
      <dgm:prSet/>
      <dgm:spPr/>
      <dgm:t>
        <a:bodyPr/>
        <a:lstStyle/>
        <a:p>
          <a:endParaRPr lang="en-US"/>
        </a:p>
      </dgm:t>
    </dgm:pt>
    <dgm:pt modelId="{7B2C7727-E2BA-4209-98C3-03EBD4F5B862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nl-BE" sz="2000" noProof="0" dirty="0">
              <a:solidFill>
                <a:srgbClr val="002060"/>
              </a:solidFill>
            </a:rPr>
            <a:t>“Wat maakt dat de patiënt de voorgestelde behandeling zal volgen?</a:t>
          </a:r>
        </a:p>
      </dgm:t>
    </dgm:pt>
    <dgm:pt modelId="{DC3AB54D-52F6-4544-AECD-78D0623B9E9F}" type="parTrans" cxnId="{AF3A4DB8-19C4-42E4-AD90-1EFE5A2D358D}">
      <dgm:prSet/>
      <dgm:spPr/>
      <dgm:t>
        <a:bodyPr/>
        <a:lstStyle/>
        <a:p>
          <a:endParaRPr lang="en-US"/>
        </a:p>
      </dgm:t>
    </dgm:pt>
    <dgm:pt modelId="{1234ABD9-77A4-4E3B-B256-AC520D66CC2E}" type="sibTrans" cxnId="{AF3A4DB8-19C4-42E4-AD90-1EFE5A2D358D}">
      <dgm:prSet/>
      <dgm:spPr/>
      <dgm:t>
        <a:bodyPr/>
        <a:lstStyle/>
        <a:p>
          <a:endParaRPr lang="en-US"/>
        </a:p>
      </dgm:t>
    </dgm:pt>
    <dgm:pt modelId="{2D08F8EE-3E2D-444C-AF23-1C7AF6A4DC5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nl-BE" noProof="0" dirty="0">
              <a:solidFill>
                <a:srgbClr val="002060"/>
              </a:solidFill>
            </a:rPr>
            <a:t>Stimuleren van verandering </a:t>
          </a:r>
          <a:r>
            <a:rPr lang="nl-BE" u="sng" noProof="0" dirty="0">
              <a:solidFill>
                <a:srgbClr val="002060"/>
              </a:solidFill>
            </a:rPr>
            <a:t>vanuit</a:t>
          </a:r>
          <a:r>
            <a:rPr lang="nl-BE" noProof="0" dirty="0">
              <a:solidFill>
                <a:srgbClr val="002060"/>
              </a:solidFill>
            </a:rPr>
            <a:t> de patiënt : </a:t>
          </a:r>
        </a:p>
      </dgm:t>
    </dgm:pt>
    <dgm:pt modelId="{6490EED0-499E-4779-843C-7EA6F8C67624}" type="parTrans" cxnId="{1B9FB942-F37A-4648-A740-DD5F56861CEF}">
      <dgm:prSet/>
      <dgm:spPr/>
      <dgm:t>
        <a:bodyPr/>
        <a:lstStyle/>
        <a:p>
          <a:endParaRPr lang="en-US"/>
        </a:p>
      </dgm:t>
    </dgm:pt>
    <dgm:pt modelId="{6B21C20E-0C55-4913-9693-BF7A12AE6788}" type="sibTrans" cxnId="{1B9FB942-F37A-4648-A740-DD5F56861CEF}">
      <dgm:prSet/>
      <dgm:spPr/>
      <dgm:t>
        <a:bodyPr/>
        <a:lstStyle/>
        <a:p>
          <a:endParaRPr lang="en-US"/>
        </a:p>
      </dgm:t>
    </dgm:pt>
    <dgm:pt modelId="{D0DD1D3C-D707-4DD2-8674-3105C30136C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BE" sz="1800" noProof="0" dirty="0">
              <a:solidFill>
                <a:srgbClr val="002060"/>
              </a:solidFill>
            </a:rPr>
            <a:t>- niets opleggen </a:t>
          </a:r>
        </a:p>
      </dgm:t>
    </dgm:pt>
    <dgm:pt modelId="{707BBAA7-E5AF-48BC-83B7-C18F42DC34E9}" type="parTrans" cxnId="{41C5867F-DE90-4993-900F-0AA740A30649}">
      <dgm:prSet/>
      <dgm:spPr/>
      <dgm:t>
        <a:bodyPr/>
        <a:lstStyle/>
        <a:p>
          <a:endParaRPr lang="en-US"/>
        </a:p>
      </dgm:t>
    </dgm:pt>
    <dgm:pt modelId="{96EF2D1C-075B-4EEA-BAA6-1D52F28B3A51}" type="sibTrans" cxnId="{41C5867F-DE90-4993-900F-0AA740A30649}">
      <dgm:prSet/>
      <dgm:spPr/>
      <dgm:t>
        <a:bodyPr/>
        <a:lstStyle/>
        <a:p>
          <a:endParaRPr lang="en-US"/>
        </a:p>
      </dgm:t>
    </dgm:pt>
    <dgm:pt modelId="{000981A7-08CB-44C9-A9E8-B6CA263E060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BE" sz="1800" noProof="0" dirty="0">
              <a:solidFill>
                <a:srgbClr val="002060"/>
              </a:solidFill>
            </a:rPr>
            <a:t>- samen op zoek gaan naar oplossing </a:t>
          </a:r>
        </a:p>
      </dgm:t>
    </dgm:pt>
    <dgm:pt modelId="{AE008372-FF22-4EC9-ADB6-D84200251FA3}" type="parTrans" cxnId="{63C00A27-E8FE-4E21-A5AC-DE37A9C7F39B}">
      <dgm:prSet/>
      <dgm:spPr/>
      <dgm:t>
        <a:bodyPr/>
        <a:lstStyle/>
        <a:p>
          <a:endParaRPr lang="en-US"/>
        </a:p>
      </dgm:t>
    </dgm:pt>
    <dgm:pt modelId="{292A198F-D0E3-4BB5-81A1-15A7F4622FDE}" type="sibTrans" cxnId="{63C00A27-E8FE-4E21-A5AC-DE37A9C7F39B}">
      <dgm:prSet/>
      <dgm:spPr/>
      <dgm:t>
        <a:bodyPr/>
        <a:lstStyle/>
        <a:p>
          <a:endParaRPr lang="en-US"/>
        </a:p>
      </dgm:t>
    </dgm:pt>
    <dgm:pt modelId="{92EF80BA-7749-4E23-8B81-EBE80C44A086}" type="pres">
      <dgm:prSet presAssocID="{5D92FFC7-9C0E-4C50-97CF-A48DBBF74DD0}" presName="root" presStyleCnt="0">
        <dgm:presLayoutVars>
          <dgm:dir/>
          <dgm:resizeHandles val="exact"/>
        </dgm:presLayoutVars>
      </dgm:prSet>
      <dgm:spPr/>
    </dgm:pt>
    <dgm:pt modelId="{185F4C24-093A-41EE-9F6D-8C0C3D7036D9}" type="pres">
      <dgm:prSet presAssocID="{3D627137-39F6-472C-BD71-B05BE03640E5}" presName="compNode" presStyleCnt="0"/>
      <dgm:spPr/>
    </dgm:pt>
    <dgm:pt modelId="{03513131-B1CA-444A-AF19-DAC2FED1BC9A}" type="pres">
      <dgm:prSet presAssocID="{3D627137-39F6-472C-BD71-B05BE03640E5}" presName="iconRect" presStyleLbl="node1" presStyleIdx="0" presStyleCnt="3" custLinFactNeighborX="4490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druk"/>
        </a:ext>
      </dgm:extLst>
    </dgm:pt>
    <dgm:pt modelId="{2C26AEBD-4474-4802-A77A-095A31FE359D}" type="pres">
      <dgm:prSet presAssocID="{3D627137-39F6-472C-BD71-B05BE03640E5}" presName="iconSpace" presStyleCnt="0"/>
      <dgm:spPr/>
    </dgm:pt>
    <dgm:pt modelId="{9A03BC73-CC43-40B3-8131-489FDE66DCCC}" type="pres">
      <dgm:prSet presAssocID="{3D627137-39F6-472C-BD71-B05BE03640E5}" presName="parTx" presStyleLbl="revTx" presStyleIdx="0" presStyleCnt="6">
        <dgm:presLayoutVars>
          <dgm:chMax val="0"/>
          <dgm:chPref val="0"/>
        </dgm:presLayoutVars>
      </dgm:prSet>
      <dgm:spPr/>
    </dgm:pt>
    <dgm:pt modelId="{2900F8F9-5B43-453C-802A-F55B0CACA784}" type="pres">
      <dgm:prSet presAssocID="{3D627137-39F6-472C-BD71-B05BE03640E5}" presName="txSpace" presStyleCnt="0"/>
      <dgm:spPr/>
    </dgm:pt>
    <dgm:pt modelId="{002EA75D-C282-4AF8-9F11-46304F07AB34}" type="pres">
      <dgm:prSet presAssocID="{3D627137-39F6-472C-BD71-B05BE03640E5}" presName="desTx" presStyleLbl="revTx" presStyleIdx="1" presStyleCnt="6">
        <dgm:presLayoutVars/>
      </dgm:prSet>
      <dgm:spPr/>
    </dgm:pt>
    <dgm:pt modelId="{92A0469E-63AB-4141-96CB-FD5F0DBA0A92}" type="pres">
      <dgm:prSet presAssocID="{77AD7687-4A3F-4B33-BCB9-2BFBACEA9572}" presName="sibTrans" presStyleCnt="0"/>
      <dgm:spPr/>
    </dgm:pt>
    <dgm:pt modelId="{60AF353A-71CF-4E56-8DC3-7EE085467D7C}" type="pres">
      <dgm:prSet presAssocID="{7B2C7727-E2BA-4209-98C3-03EBD4F5B862}" presName="compNode" presStyleCnt="0"/>
      <dgm:spPr/>
    </dgm:pt>
    <dgm:pt modelId="{55E246EB-D681-4826-96A2-3F01AACAD638}" type="pres">
      <dgm:prSet presAssocID="{7B2C7727-E2BA-4209-98C3-03EBD4F5B862}" presName="iconRect" presStyleLbl="node1" presStyleIdx="1" presStyleCnt="3" custLinFactNeighborX="82136" custLinFactNeighborY="-609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ts"/>
        </a:ext>
      </dgm:extLst>
    </dgm:pt>
    <dgm:pt modelId="{F38E7E89-67D9-4BD3-9ABC-3AB71BECCB73}" type="pres">
      <dgm:prSet presAssocID="{7B2C7727-E2BA-4209-98C3-03EBD4F5B862}" presName="iconSpace" presStyleCnt="0"/>
      <dgm:spPr/>
    </dgm:pt>
    <dgm:pt modelId="{C6E6048B-DC97-414C-AF31-AD7A96A3973F}" type="pres">
      <dgm:prSet presAssocID="{7B2C7727-E2BA-4209-98C3-03EBD4F5B862}" presName="parTx" presStyleLbl="revTx" presStyleIdx="2" presStyleCnt="6">
        <dgm:presLayoutVars>
          <dgm:chMax val="0"/>
          <dgm:chPref val="0"/>
        </dgm:presLayoutVars>
      </dgm:prSet>
      <dgm:spPr/>
    </dgm:pt>
    <dgm:pt modelId="{E686622B-88FC-47DA-B6B9-AD7BDC309759}" type="pres">
      <dgm:prSet presAssocID="{7B2C7727-E2BA-4209-98C3-03EBD4F5B862}" presName="txSpace" presStyleCnt="0"/>
      <dgm:spPr/>
    </dgm:pt>
    <dgm:pt modelId="{B6FFCA12-78A3-4DDA-8724-7C830E79F78C}" type="pres">
      <dgm:prSet presAssocID="{7B2C7727-E2BA-4209-98C3-03EBD4F5B862}" presName="desTx" presStyleLbl="revTx" presStyleIdx="3" presStyleCnt="6">
        <dgm:presLayoutVars/>
      </dgm:prSet>
      <dgm:spPr/>
    </dgm:pt>
    <dgm:pt modelId="{CC5C9752-6178-40DD-9EB1-5BAE2FB44AD7}" type="pres">
      <dgm:prSet presAssocID="{1234ABD9-77A4-4E3B-B256-AC520D66CC2E}" presName="sibTrans" presStyleCnt="0"/>
      <dgm:spPr/>
    </dgm:pt>
    <dgm:pt modelId="{A0DAFB8E-9FD5-4EE3-9CF8-BA3D7F363C14}" type="pres">
      <dgm:prSet presAssocID="{2D08F8EE-3E2D-444C-AF23-1C7AF6A4DC5A}" presName="compNode" presStyleCnt="0"/>
      <dgm:spPr/>
    </dgm:pt>
    <dgm:pt modelId="{11516BB6-8A9C-49C5-83E0-CD2A0D1D6DFC}" type="pres">
      <dgm:prSet presAssocID="{2D08F8EE-3E2D-444C-AF23-1C7AF6A4DC5A}" presName="iconRect" presStyleLbl="node1" presStyleIdx="2" presStyleCnt="3" custLinFactNeighborX="58046" custLinFactNeighborY="-609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ragen"/>
        </a:ext>
      </dgm:extLst>
    </dgm:pt>
    <dgm:pt modelId="{50E10397-3C1A-4A17-8A91-BBF773685A11}" type="pres">
      <dgm:prSet presAssocID="{2D08F8EE-3E2D-444C-AF23-1C7AF6A4DC5A}" presName="iconSpace" presStyleCnt="0"/>
      <dgm:spPr/>
    </dgm:pt>
    <dgm:pt modelId="{D8BAFA7F-AA14-4741-BCFB-173DDFED5E08}" type="pres">
      <dgm:prSet presAssocID="{2D08F8EE-3E2D-444C-AF23-1C7AF6A4DC5A}" presName="parTx" presStyleLbl="revTx" presStyleIdx="4" presStyleCnt="6">
        <dgm:presLayoutVars>
          <dgm:chMax val="0"/>
          <dgm:chPref val="0"/>
        </dgm:presLayoutVars>
      </dgm:prSet>
      <dgm:spPr/>
    </dgm:pt>
    <dgm:pt modelId="{E3533676-A292-457A-84B2-21DFE5FC7F5B}" type="pres">
      <dgm:prSet presAssocID="{2D08F8EE-3E2D-444C-AF23-1C7AF6A4DC5A}" presName="txSpace" presStyleCnt="0"/>
      <dgm:spPr/>
    </dgm:pt>
    <dgm:pt modelId="{4E7A108D-2A0E-43D4-863B-593DD337AC28}" type="pres">
      <dgm:prSet presAssocID="{2D08F8EE-3E2D-444C-AF23-1C7AF6A4DC5A}" presName="desTx" presStyleLbl="revTx" presStyleIdx="5" presStyleCnt="6" custLinFactNeighborX="13" custLinFactNeighborY="-26707">
        <dgm:presLayoutVars/>
      </dgm:prSet>
      <dgm:spPr/>
    </dgm:pt>
  </dgm:ptLst>
  <dgm:cxnLst>
    <dgm:cxn modelId="{E467BA02-F6E0-49B5-9542-AB97F6C7484C}" type="presOf" srcId="{7B2C7727-E2BA-4209-98C3-03EBD4F5B862}" destId="{C6E6048B-DC97-414C-AF31-AD7A96A3973F}" srcOrd="0" destOrd="0" presId="urn:microsoft.com/office/officeart/2018/2/layout/IconLabelDescriptionList"/>
    <dgm:cxn modelId="{BBD92017-08F8-4A2F-9746-84414EAA1E29}" type="presOf" srcId="{5D92FFC7-9C0E-4C50-97CF-A48DBBF74DD0}" destId="{92EF80BA-7749-4E23-8B81-EBE80C44A086}" srcOrd="0" destOrd="0" presId="urn:microsoft.com/office/officeart/2018/2/layout/IconLabelDescriptionList"/>
    <dgm:cxn modelId="{4590731A-20E5-41EF-BD7C-51704AC18316}" type="presOf" srcId="{3D627137-39F6-472C-BD71-B05BE03640E5}" destId="{9A03BC73-CC43-40B3-8131-489FDE66DCCC}" srcOrd="0" destOrd="0" presId="urn:microsoft.com/office/officeart/2018/2/layout/IconLabelDescriptionList"/>
    <dgm:cxn modelId="{63C00A27-E8FE-4E21-A5AC-DE37A9C7F39B}" srcId="{2D08F8EE-3E2D-444C-AF23-1C7AF6A4DC5A}" destId="{000981A7-08CB-44C9-A9E8-B6CA263E0605}" srcOrd="1" destOrd="0" parTransId="{AE008372-FF22-4EC9-ADB6-D84200251FA3}" sibTransId="{292A198F-D0E3-4BB5-81A1-15A7F4622FDE}"/>
    <dgm:cxn modelId="{1B9FB942-F37A-4648-A740-DD5F56861CEF}" srcId="{5D92FFC7-9C0E-4C50-97CF-A48DBBF74DD0}" destId="{2D08F8EE-3E2D-444C-AF23-1C7AF6A4DC5A}" srcOrd="2" destOrd="0" parTransId="{6490EED0-499E-4779-843C-7EA6F8C67624}" sibTransId="{6B21C20E-0C55-4913-9693-BF7A12AE6788}"/>
    <dgm:cxn modelId="{2EFAEC55-CA49-41BF-88AA-C8DD323F881A}" srcId="{5D92FFC7-9C0E-4C50-97CF-A48DBBF74DD0}" destId="{3D627137-39F6-472C-BD71-B05BE03640E5}" srcOrd="0" destOrd="0" parTransId="{26A0467E-3DCF-4F2C-AFF5-4D00FEDB6BED}" sibTransId="{77AD7687-4A3F-4B33-BCB9-2BFBACEA9572}"/>
    <dgm:cxn modelId="{41C5867F-DE90-4993-900F-0AA740A30649}" srcId="{2D08F8EE-3E2D-444C-AF23-1C7AF6A4DC5A}" destId="{D0DD1D3C-D707-4DD2-8674-3105C30136CF}" srcOrd="0" destOrd="0" parTransId="{707BBAA7-E5AF-48BC-83B7-C18F42DC34E9}" sibTransId="{96EF2D1C-075B-4EEA-BAA6-1D52F28B3A51}"/>
    <dgm:cxn modelId="{0BF40499-A592-4729-A14B-937AAC389318}" type="presOf" srcId="{000981A7-08CB-44C9-A9E8-B6CA263E0605}" destId="{4E7A108D-2A0E-43D4-863B-593DD337AC28}" srcOrd="0" destOrd="1" presId="urn:microsoft.com/office/officeart/2018/2/layout/IconLabelDescriptionList"/>
    <dgm:cxn modelId="{E7D08F9D-3B16-41DF-931C-264BB9566583}" type="presOf" srcId="{2D08F8EE-3E2D-444C-AF23-1C7AF6A4DC5A}" destId="{D8BAFA7F-AA14-4741-BCFB-173DDFED5E08}" srcOrd="0" destOrd="0" presId="urn:microsoft.com/office/officeart/2018/2/layout/IconLabelDescriptionList"/>
    <dgm:cxn modelId="{AF3A4DB8-19C4-42E4-AD90-1EFE5A2D358D}" srcId="{5D92FFC7-9C0E-4C50-97CF-A48DBBF74DD0}" destId="{7B2C7727-E2BA-4209-98C3-03EBD4F5B862}" srcOrd="1" destOrd="0" parTransId="{DC3AB54D-52F6-4544-AECD-78D0623B9E9F}" sibTransId="{1234ABD9-77A4-4E3B-B256-AC520D66CC2E}"/>
    <dgm:cxn modelId="{8DBBF4DF-CB18-4C3D-AB76-C9F9BD4414AE}" type="presOf" srcId="{D0DD1D3C-D707-4DD2-8674-3105C30136CF}" destId="{4E7A108D-2A0E-43D4-863B-593DD337AC28}" srcOrd="0" destOrd="0" presId="urn:microsoft.com/office/officeart/2018/2/layout/IconLabelDescriptionList"/>
    <dgm:cxn modelId="{F4D8F328-94FB-45D7-9896-0AC50B13B8D9}" type="presParOf" srcId="{92EF80BA-7749-4E23-8B81-EBE80C44A086}" destId="{185F4C24-093A-41EE-9F6D-8C0C3D7036D9}" srcOrd="0" destOrd="0" presId="urn:microsoft.com/office/officeart/2018/2/layout/IconLabelDescriptionList"/>
    <dgm:cxn modelId="{F3779BB8-7DF6-41BB-80F3-2C83B544EF22}" type="presParOf" srcId="{185F4C24-093A-41EE-9F6D-8C0C3D7036D9}" destId="{03513131-B1CA-444A-AF19-DAC2FED1BC9A}" srcOrd="0" destOrd="0" presId="urn:microsoft.com/office/officeart/2018/2/layout/IconLabelDescriptionList"/>
    <dgm:cxn modelId="{FE518266-370D-403A-BFE9-04D61005C351}" type="presParOf" srcId="{185F4C24-093A-41EE-9F6D-8C0C3D7036D9}" destId="{2C26AEBD-4474-4802-A77A-095A31FE359D}" srcOrd="1" destOrd="0" presId="urn:microsoft.com/office/officeart/2018/2/layout/IconLabelDescriptionList"/>
    <dgm:cxn modelId="{8488AE1A-F0CF-42A2-ADDC-437050503296}" type="presParOf" srcId="{185F4C24-093A-41EE-9F6D-8C0C3D7036D9}" destId="{9A03BC73-CC43-40B3-8131-489FDE66DCCC}" srcOrd="2" destOrd="0" presId="urn:microsoft.com/office/officeart/2018/2/layout/IconLabelDescriptionList"/>
    <dgm:cxn modelId="{28084E71-3D20-4021-8D92-5FFBB8CA3F79}" type="presParOf" srcId="{185F4C24-093A-41EE-9F6D-8C0C3D7036D9}" destId="{2900F8F9-5B43-453C-802A-F55B0CACA784}" srcOrd="3" destOrd="0" presId="urn:microsoft.com/office/officeart/2018/2/layout/IconLabelDescriptionList"/>
    <dgm:cxn modelId="{A508ACE8-796F-4C9F-833C-0B23490C1C1F}" type="presParOf" srcId="{185F4C24-093A-41EE-9F6D-8C0C3D7036D9}" destId="{002EA75D-C282-4AF8-9F11-46304F07AB34}" srcOrd="4" destOrd="0" presId="urn:microsoft.com/office/officeart/2018/2/layout/IconLabelDescriptionList"/>
    <dgm:cxn modelId="{C593F333-E65A-4003-8703-93B9D22EAE9B}" type="presParOf" srcId="{92EF80BA-7749-4E23-8B81-EBE80C44A086}" destId="{92A0469E-63AB-4141-96CB-FD5F0DBA0A92}" srcOrd="1" destOrd="0" presId="urn:microsoft.com/office/officeart/2018/2/layout/IconLabelDescriptionList"/>
    <dgm:cxn modelId="{F84556A5-5214-4C2F-AA58-BF3640B76319}" type="presParOf" srcId="{92EF80BA-7749-4E23-8B81-EBE80C44A086}" destId="{60AF353A-71CF-4E56-8DC3-7EE085467D7C}" srcOrd="2" destOrd="0" presId="urn:microsoft.com/office/officeart/2018/2/layout/IconLabelDescriptionList"/>
    <dgm:cxn modelId="{6DD2B941-3106-419C-9E0D-FBE067B434E9}" type="presParOf" srcId="{60AF353A-71CF-4E56-8DC3-7EE085467D7C}" destId="{55E246EB-D681-4826-96A2-3F01AACAD638}" srcOrd="0" destOrd="0" presId="urn:microsoft.com/office/officeart/2018/2/layout/IconLabelDescriptionList"/>
    <dgm:cxn modelId="{92BC1333-0553-41DA-A360-95633F264BA6}" type="presParOf" srcId="{60AF353A-71CF-4E56-8DC3-7EE085467D7C}" destId="{F38E7E89-67D9-4BD3-9ABC-3AB71BECCB73}" srcOrd="1" destOrd="0" presId="urn:microsoft.com/office/officeart/2018/2/layout/IconLabelDescriptionList"/>
    <dgm:cxn modelId="{52C503F6-E5C8-4ED8-9A45-4E87E0267275}" type="presParOf" srcId="{60AF353A-71CF-4E56-8DC3-7EE085467D7C}" destId="{C6E6048B-DC97-414C-AF31-AD7A96A3973F}" srcOrd="2" destOrd="0" presId="urn:microsoft.com/office/officeart/2018/2/layout/IconLabelDescriptionList"/>
    <dgm:cxn modelId="{135530B4-B420-4601-995B-F8C50F0C46B9}" type="presParOf" srcId="{60AF353A-71CF-4E56-8DC3-7EE085467D7C}" destId="{E686622B-88FC-47DA-B6B9-AD7BDC309759}" srcOrd="3" destOrd="0" presId="urn:microsoft.com/office/officeart/2018/2/layout/IconLabelDescriptionList"/>
    <dgm:cxn modelId="{2F939F12-2E41-49E3-BBA8-AD81D44D599E}" type="presParOf" srcId="{60AF353A-71CF-4E56-8DC3-7EE085467D7C}" destId="{B6FFCA12-78A3-4DDA-8724-7C830E79F78C}" srcOrd="4" destOrd="0" presId="urn:microsoft.com/office/officeart/2018/2/layout/IconLabelDescriptionList"/>
    <dgm:cxn modelId="{9FE31927-A522-41CB-927A-A3278F8CBB18}" type="presParOf" srcId="{92EF80BA-7749-4E23-8B81-EBE80C44A086}" destId="{CC5C9752-6178-40DD-9EB1-5BAE2FB44AD7}" srcOrd="3" destOrd="0" presId="urn:microsoft.com/office/officeart/2018/2/layout/IconLabelDescriptionList"/>
    <dgm:cxn modelId="{73601086-C5DF-4061-825B-DEBC07B96915}" type="presParOf" srcId="{92EF80BA-7749-4E23-8B81-EBE80C44A086}" destId="{A0DAFB8E-9FD5-4EE3-9CF8-BA3D7F363C14}" srcOrd="4" destOrd="0" presId="urn:microsoft.com/office/officeart/2018/2/layout/IconLabelDescriptionList"/>
    <dgm:cxn modelId="{8CCEDCF3-4922-40FB-8D49-778876C9F221}" type="presParOf" srcId="{A0DAFB8E-9FD5-4EE3-9CF8-BA3D7F363C14}" destId="{11516BB6-8A9C-49C5-83E0-CD2A0D1D6DFC}" srcOrd="0" destOrd="0" presId="urn:microsoft.com/office/officeart/2018/2/layout/IconLabelDescriptionList"/>
    <dgm:cxn modelId="{836DCA71-7504-43E8-96B5-89947C623999}" type="presParOf" srcId="{A0DAFB8E-9FD5-4EE3-9CF8-BA3D7F363C14}" destId="{50E10397-3C1A-4A17-8A91-BBF773685A11}" srcOrd="1" destOrd="0" presId="urn:microsoft.com/office/officeart/2018/2/layout/IconLabelDescriptionList"/>
    <dgm:cxn modelId="{D6F741BD-4C6B-4668-B361-54DB7E0E7F24}" type="presParOf" srcId="{A0DAFB8E-9FD5-4EE3-9CF8-BA3D7F363C14}" destId="{D8BAFA7F-AA14-4741-BCFB-173DDFED5E08}" srcOrd="2" destOrd="0" presId="urn:microsoft.com/office/officeart/2018/2/layout/IconLabelDescriptionList"/>
    <dgm:cxn modelId="{E99BB202-D9AA-4773-841F-EB1AE3B47274}" type="presParOf" srcId="{A0DAFB8E-9FD5-4EE3-9CF8-BA3D7F363C14}" destId="{E3533676-A292-457A-84B2-21DFE5FC7F5B}" srcOrd="3" destOrd="0" presId="urn:microsoft.com/office/officeart/2018/2/layout/IconLabelDescriptionList"/>
    <dgm:cxn modelId="{5AE8E6D8-1B27-445C-A939-FD1C84318CB8}" type="presParOf" srcId="{A0DAFB8E-9FD5-4EE3-9CF8-BA3D7F363C14}" destId="{4E7A108D-2A0E-43D4-863B-593DD337AC28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27F939-F6D4-42C5-B9E6-F677C5574AA7}" type="doc">
      <dgm:prSet loTypeId="urn:microsoft.com/office/officeart/2018/2/layout/IconLabel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1B48AC5-2821-4F0C-B9EB-546F957952A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BE" sz="2800" kern="1200" noProof="0" dirty="0">
              <a:solidFill>
                <a:srgbClr val="002060"/>
              </a:solidFill>
              <a:latin typeface="+mn-lt"/>
              <a:ea typeface="+mn-ea"/>
              <a:cs typeface="+mn-cs"/>
            </a:rPr>
            <a:t>Verandermotieven van patiënt</a:t>
          </a:r>
        </a:p>
      </dgm:t>
    </dgm:pt>
    <dgm:pt modelId="{C523DB3E-5BF4-4315-B76D-EC891C0981E6}" type="parTrans" cxnId="{78EED3E0-21D7-47FB-A4FA-29CAFBF8D26C}">
      <dgm:prSet/>
      <dgm:spPr/>
      <dgm:t>
        <a:bodyPr/>
        <a:lstStyle/>
        <a:p>
          <a:endParaRPr lang="en-US"/>
        </a:p>
      </dgm:t>
    </dgm:pt>
    <dgm:pt modelId="{5A93003A-45D2-45A3-BDF6-737065731ED7}" type="sibTrans" cxnId="{78EED3E0-21D7-47FB-A4FA-29CAFBF8D26C}">
      <dgm:prSet/>
      <dgm:spPr/>
      <dgm:t>
        <a:bodyPr/>
        <a:lstStyle/>
        <a:p>
          <a:endParaRPr lang="en-US"/>
        </a:p>
      </dgm:t>
    </dgm:pt>
    <dgm:pt modelId="{FDE13D7B-A02B-496F-9E00-3DE4BF0946D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Argumenten</a:t>
          </a:r>
          <a:r>
            <a:rPr lang="en-US" sz="28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voor</a:t>
          </a:r>
          <a:r>
            <a:rPr lang="en-US" sz="28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verandering</a:t>
          </a:r>
          <a:r>
            <a:rPr lang="en-US" sz="28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door patient </a:t>
          </a:r>
          <a:r>
            <a:rPr lang="en-US" sz="28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zelf</a:t>
          </a:r>
          <a:r>
            <a:rPr lang="en-US" sz="28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2200" kern="1200" dirty="0">
            <a:solidFill>
              <a:srgbClr val="002060"/>
            </a:solidFill>
          </a:endParaRPr>
        </a:p>
      </dgm:t>
    </dgm:pt>
    <dgm:pt modelId="{F68CBCC3-94AD-4ADE-BE8F-81137D97BB2F}" type="parTrans" cxnId="{B3F9FB44-F464-4595-9A3D-C27B0BFD2CC7}">
      <dgm:prSet/>
      <dgm:spPr/>
      <dgm:t>
        <a:bodyPr/>
        <a:lstStyle/>
        <a:p>
          <a:endParaRPr lang="en-US"/>
        </a:p>
      </dgm:t>
    </dgm:pt>
    <dgm:pt modelId="{84B1458F-8EFC-473A-97B7-7D3C5D7BC7BE}" type="sibTrans" cxnId="{B3F9FB44-F464-4595-9A3D-C27B0BFD2CC7}">
      <dgm:prSet/>
      <dgm:spPr/>
      <dgm:t>
        <a:bodyPr/>
        <a:lstStyle/>
        <a:p>
          <a:endParaRPr lang="en-US"/>
        </a:p>
      </dgm:t>
    </dgm:pt>
    <dgm:pt modelId="{14AF6054-2152-4923-864B-9E11A5C5F24D}" type="pres">
      <dgm:prSet presAssocID="{BF27F939-F6D4-42C5-B9E6-F677C5574AA7}" presName="root" presStyleCnt="0">
        <dgm:presLayoutVars>
          <dgm:dir/>
          <dgm:resizeHandles val="exact"/>
        </dgm:presLayoutVars>
      </dgm:prSet>
      <dgm:spPr/>
    </dgm:pt>
    <dgm:pt modelId="{B48BFEC8-8289-45BA-9F41-580DDFBFA248}" type="pres">
      <dgm:prSet presAssocID="{21B48AC5-2821-4F0C-B9EB-546F957952A0}" presName="compNode" presStyleCnt="0"/>
      <dgm:spPr/>
    </dgm:pt>
    <dgm:pt modelId="{84416A09-2D48-4A25-A6B7-FE4302C9EB7A}" type="pres">
      <dgm:prSet presAssocID="{21B48AC5-2821-4F0C-B9EB-546F957952A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339B16D-35DA-4C61-87D3-DC5FC9821136}" type="pres">
      <dgm:prSet presAssocID="{21B48AC5-2821-4F0C-B9EB-546F957952A0}" presName="spaceRect" presStyleCnt="0"/>
      <dgm:spPr/>
    </dgm:pt>
    <dgm:pt modelId="{236DB68F-3FE7-4FA5-AA8D-4B9C55F47FFC}" type="pres">
      <dgm:prSet presAssocID="{21B48AC5-2821-4F0C-B9EB-546F957952A0}" presName="textRect" presStyleLbl="revTx" presStyleIdx="0" presStyleCnt="2">
        <dgm:presLayoutVars>
          <dgm:chMax val="1"/>
          <dgm:chPref val="1"/>
        </dgm:presLayoutVars>
      </dgm:prSet>
      <dgm:spPr/>
    </dgm:pt>
    <dgm:pt modelId="{F3600AD3-450C-43D8-847A-7532F26728E0}" type="pres">
      <dgm:prSet presAssocID="{5A93003A-45D2-45A3-BDF6-737065731ED7}" presName="sibTrans" presStyleCnt="0"/>
      <dgm:spPr/>
    </dgm:pt>
    <dgm:pt modelId="{2B8CA578-AD31-4EC2-85BA-2ABF88384AAC}" type="pres">
      <dgm:prSet presAssocID="{FDE13D7B-A02B-496F-9E00-3DE4BF0946DA}" presName="compNode" presStyleCnt="0"/>
      <dgm:spPr/>
    </dgm:pt>
    <dgm:pt modelId="{CEF0E420-6A95-4E9E-BABE-29ECBAA220E1}" type="pres">
      <dgm:prSet presAssocID="{FDE13D7B-A02B-496F-9E00-3DE4BF0946D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96941387-52E7-4AA9-AF5F-C789ACEDE49D}" type="pres">
      <dgm:prSet presAssocID="{FDE13D7B-A02B-496F-9E00-3DE4BF0946DA}" presName="spaceRect" presStyleCnt="0"/>
      <dgm:spPr/>
    </dgm:pt>
    <dgm:pt modelId="{0E1C66BF-EB42-4766-91BE-E54216FFCB06}" type="pres">
      <dgm:prSet presAssocID="{FDE13D7B-A02B-496F-9E00-3DE4BF0946D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622B35C-1E1D-4E5E-9F16-9BEB732A632D}" type="presOf" srcId="{FDE13D7B-A02B-496F-9E00-3DE4BF0946DA}" destId="{0E1C66BF-EB42-4766-91BE-E54216FFCB06}" srcOrd="0" destOrd="0" presId="urn:microsoft.com/office/officeart/2018/2/layout/IconLabelList"/>
    <dgm:cxn modelId="{B3F9FB44-F464-4595-9A3D-C27B0BFD2CC7}" srcId="{BF27F939-F6D4-42C5-B9E6-F677C5574AA7}" destId="{FDE13D7B-A02B-496F-9E00-3DE4BF0946DA}" srcOrd="1" destOrd="0" parTransId="{F68CBCC3-94AD-4ADE-BE8F-81137D97BB2F}" sibTransId="{84B1458F-8EFC-473A-97B7-7D3C5D7BC7BE}"/>
    <dgm:cxn modelId="{BBB706D0-0858-427E-8EC5-3F13076BBFF9}" type="presOf" srcId="{21B48AC5-2821-4F0C-B9EB-546F957952A0}" destId="{236DB68F-3FE7-4FA5-AA8D-4B9C55F47FFC}" srcOrd="0" destOrd="0" presId="urn:microsoft.com/office/officeart/2018/2/layout/IconLabelList"/>
    <dgm:cxn modelId="{EF2C38DF-9ABF-4878-A0C2-7C9A280672DB}" type="presOf" srcId="{BF27F939-F6D4-42C5-B9E6-F677C5574AA7}" destId="{14AF6054-2152-4923-864B-9E11A5C5F24D}" srcOrd="0" destOrd="0" presId="urn:microsoft.com/office/officeart/2018/2/layout/IconLabelList"/>
    <dgm:cxn modelId="{78EED3E0-21D7-47FB-A4FA-29CAFBF8D26C}" srcId="{BF27F939-F6D4-42C5-B9E6-F677C5574AA7}" destId="{21B48AC5-2821-4F0C-B9EB-546F957952A0}" srcOrd="0" destOrd="0" parTransId="{C523DB3E-5BF4-4315-B76D-EC891C0981E6}" sibTransId="{5A93003A-45D2-45A3-BDF6-737065731ED7}"/>
    <dgm:cxn modelId="{8C9AFFD7-FB74-423F-8A92-F0BA524CB8C2}" type="presParOf" srcId="{14AF6054-2152-4923-864B-9E11A5C5F24D}" destId="{B48BFEC8-8289-45BA-9F41-580DDFBFA248}" srcOrd="0" destOrd="0" presId="urn:microsoft.com/office/officeart/2018/2/layout/IconLabelList"/>
    <dgm:cxn modelId="{4467F9C6-9A26-4F6A-81CA-5EA88DEB28DF}" type="presParOf" srcId="{B48BFEC8-8289-45BA-9F41-580DDFBFA248}" destId="{84416A09-2D48-4A25-A6B7-FE4302C9EB7A}" srcOrd="0" destOrd="0" presId="urn:microsoft.com/office/officeart/2018/2/layout/IconLabelList"/>
    <dgm:cxn modelId="{DF81A3C1-CB3C-40EB-9F86-F233B7CA5BE7}" type="presParOf" srcId="{B48BFEC8-8289-45BA-9F41-580DDFBFA248}" destId="{7339B16D-35DA-4C61-87D3-DC5FC9821136}" srcOrd="1" destOrd="0" presId="urn:microsoft.com/office/officeart/2018/2/layout/IconLabelList"/>
    <dgm:cxn modelId="{B20245DA-D74C-4BE6-86A0-99F0AC45F27E}" type="presParOf" srcId="{B48BFEC8-8289-45BA-9F41-580DDFBFA248}" destId="{236DB68F-3FE7-4FA5-AA8D-4B9C55F47FFC}" srcOrd="2" destOrd="0" presId="urn:microsoft.com/office/officeart/2018/2/layout/IconLabelList"/>
    <dgm:cxn modelId="{2D286DB6-23A5-4CC1-A854-0C70D1BAD5FB}" type="presParOf" srcId="{14AF6054-2152-4923-864B-9E11A5C5F24D}" destId="{F3600AD3-450C-43D8-847A-7532F26728E0}" srcOrd="1" destOrd="0" presId="urn:microsoft.com/office/officeart/2018/2/layout/IconLabelList"/>
    <dgm:cxn modelId="{6F8BC8BA-3F16-4D19-A2EA-7810637811DF}" type="presParOf" srcId="{14AF6054-2152-4923-864B-9E11A5C5F24D}" destId="{2B8CA578-AD31-4EC2-85BA-2ABF88384AAC}" srcOrd="2" destOrd="0" presId="urn:microsoft.com/office/officeart/2018/2/layout/IconLabelList"/>
    <dgm:cxn modelId="{1F581185-D878-429F-8D2E-4C6FD78BA1A9}" type="presParOf" srcId="{2B8CA578-AD31-4EC2-85BA-2ABF88384AAC}" destId="{CEF0E420-6A95-4E9E-BABE-29ECBAA220E1}" srcOrd="0" destOrd="0" presId="urn:microsoft.com/office/officeart/2018/2/layout/IconLabelList"/>
    <dgm:cxn modelId="{C96A795E-D570-45F4-9AF0-1C3BAC781836}" type="presParOf" srcId="{2B8CA578-AD31-4EC2-85BA-2ABF88384AAC}" destId="{96941387-52E7-4AA9-AF5F-C789ACEDE49D}" srcOrd="1" destOrd="0" presId="urn:microsoft.com/office/officeart/2018/2/layout/IconLabelList"/>
    <dgm:cxn modelId="{8B923900-E512-43FC-AF54-1F5AC40B29FD}" type="presParOf" srcId="{2B8CA578-AD31-4EC2-85BA-2ABF88384AAC}" destId="{0E1C66BF-EB42-4766-91BE-E54216FFCB0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27F939-F6D4-42C5-B9E6-F677C5574AA7}" type="doc">
      <dgm:prSet loTypeId="urn:microsoft.com/office/officeart/2018/2/layout/IconLabel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1B48AC5-2821-4F0C-B9EB-546F957952A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kern="1200" dirty="0" err="1">
              <a:solidFill>
                <a:srgbClr val="002060"/>
              </a:solidFill>
              <a:latin typeface="+mn-lt"/>
              <a:ea typeface="+mn-ea"/>
              <a:cs typeface="+mn-cs"/>
            </a:rPr>
            <a:t>Actieplan</a:t>
          </a:r>
          <a:r>
            <a:rPr lang="en-US" sz="2800" kern="1200" dirty="0">
              <a:solidFill>
                <a:srgbClr val="002060"/>
              </a:solidFill>
              <a:latin typeface="+mn-lt"/>
              <a:ea typeface="+mn-ea"/>
              <a:cs typeface="+mn-cs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+mn-lt"/>
              <a:ea typeface="+mn-ea"/>
              <a:cs typeface="+mn-cs"/>
            </a:rPr>
            <a:t>formuleren</a:t>
          </a:r>
          <a:r>
            <a:rPr lang="en-US" sz="2800" kern="1200" dirty="0">
              <a:solidFill>
                <a:srgbClr val="002060"/>
              </a:solidFill>
              <a:latin typeface="+mn-lt"/>
              <a:ea typeface="+mn-ea"/>
              <a:cs typeface="+mn-cs"/>
            </a:rPr>
            <a:t> </a:t>
          </a:r>
        </a:p>
      </dgm:t>
    </dgm:pt>
    <dgm:pt modelId="{C523DB3E-5BF4-4315-B76D-EC891C0981E6}" type="parTrans" cxnId="{78EED3E0-21D7-47FB-A4FA-29CAFBF8D26C}">
      <dgm:prSet/>
      <dgm:spPr/>
      <dgm:t>
        <a:bodyPr/>
        <a:lstStyle/>
        <a:p>
          <a:endParaRPr lang="en-US"/>
        </a:p>
      </dgm:t>
    </dgm:pt>
    <dgm:pt modelId="{5A93003A-45D2-45A3-BDF6-737065731ED7}" type="sibTrans" cxnId="{78EED3E0-21D7-47FB-A4FA-29CAFBF8D26C}">
      <dgm:prSet/>
      <dgm:spPr/>
      <dgm:t>
        <a:bodyPr/>
        <a:lstStyle/>
        <a:p>
          <a:endParaRPr lang="en-US"/>
        </a:p>
      </dgm:t>
    </dgm:pt>
    <dgm:pt modelId="{FDE13D7B-A02B-496F-9E00-3DE4BF0946D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Gesprekken</a:t>
          </a:r>
          <a:r>
            <a:rPr lang="en-US" sz="28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over </a:t>
          </a:r>
          <a:r>
            <a:rPr lang="en-US" sz="28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veranderacties</a:t>
          </a:r>
          <a:r>
            <a:rPr lang="en-US" sz="28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(met </a:t>
          </a:r>
          <a:r>
            <a:rPr lang="en-US" sz="28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evt</a:t>
          </a:r>
          <a:r>
            <a:rPr lang="en-US" sz="28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. </a:t>
          </a:r>
          <a:r>
            <a:rPr lang="en-US" sz="28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verschillende</a:t>
          </a:r>
          <a:r>
            <a:rPr lang="en-US" sz="28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onderwerpen</a:t>
          </a:r>
          <a:r>
            <a:rPr lang="en-US" sz="2200" kern="1200" dirty="0">
              <a:solidFill>
                <a:srgbClr val="002060"/>
              </a:solidFill>
            </a:rPr>
            <a:t>) </a:t>
          </a:r>
        </a:p>
      </dgm:t>
    </dgm:pt>
    <dgm:pt modelId="{F68CBCC3-94AD-4ADE-BE8F-81137D97BB2F}" type="parTrans" cxnId="{B3F9FB44-F464-4595-9A3D-C27B0BFD2CC7}">
      <dgm:prSet/>
      <dgm:spPr/>
      <dgm:t>
        <a:bodyPr/>
        <a:lstStyle/>
        <a:p>
          <a:endParaRPr lang="en-US"/>
        </a:p>
      </dgm:t>
    </dgm:pt>
    <dgm:pt modelId="{84B1458F-8EFC-473A-97B7-7D3C5D7BC7BE}" type="sibTrans" cxnId="{B3F9FB44-F464-4595-9A3D-C27B0BFD2CC7}">
      <dgm:prSet/>
      <dgm:spPr/>
      <dgm:t>
        <a:bodyPr/>
        <a:lstStyle/>
        <a:p>
          <a:endParaRPr lang="en-US"/>
        </a:p>
      </dgm:t>
    </dgm:pt>
    <dgm:pt modelId="{14AF6054-2152-4923-864B-9E11A5C5F24D}" type="pres">
      <dgm:prSet presAssocID="{BF27F939-F6D4-42C5-B9E6-F677C5574AA7}" presName="root" presStyleCnt="0">
        <dgm:presLayoutVars>
          <dgm:dir/>
          <dgm:resizeHandles val="exact"/>
        </dgm:presLayoutVars>
      </dgm:prSet>
      <dgm:spPr/>
    </dgm:pt>
    <dgm:pt modelId="{B48BFEC8-8289-45BA-9F41-580DDFBFA248}" type="pres">
      <dgm:prSet presAssocID="{21B48AC5-2821-4F0C-B9EB-546F957952A0}" presName="compNode" presStyleCnt="0"/>
      <dgm:spPr/>
    </dgm:pt>
    <dgm:pt modelId="{84416A09-2D48-4A25-A6B7-FE4302C9EB7A}" type="pres">
      <dgm:prSet presAssocID="{21B48AC5-2821-4F0C-B9EB-546F957952A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7339B16D-35DA-4C61-87D3-DC5FC9821136}" type="pres">
      <dgm:prSet presAssocID="{21B48AC5-2821-4F0C-B9EB-546F957952A0}" presName="spaceRect" presStyleCnt="0"/>
      <dgm:spPr/>
    </dgm:pt>
    <dgm:pt modelId="{236DB68F-3FE7-4FA5-AA8D-4B9C55F47FFC}" type="pres">
      <dgm:prSet presAssocID="{21B48AC5-2821-4F0C-B9EB-546F957952A0}" presName="textRect" presStyleLbl="revTx" presStyleIdx="0" presStyleCnt="2">
        <dgm:presLayoutVars>
          <dgm:chMax val="1"/>
          <dgm:chPref val="1"/>
        </dgm:presLayoutVars>
      </dgm:prSet>
      <dgm:spPr/>
    </dgm:pt>
    <dgm:pt modelId="{F3600AD3-450C-43D8-847A-7532F26728E0}" type="pres">
      <dgm:prSet presAssocID="{5A93003A-45D2-45A3-BDF6-737065731ED7}" presName="sibTrans" presStyleCnt="0"/>
      <dgm:spPr/>
    </dgm:pt>
    <dgm:pt modelId="{2B8CA578-AD31-4EC2-85BA-2ABF88384AAC}" type="pres">
      <dgm:prSet presAssocID="{FDE13D7B-A02B-496F-9E00-3DE4BF0946DA}" presName="compNode" presStyleCnt="0"/>
      <dgm:spPr/>
    </dgm:pt>
    <dgm:pt modelId="{CEF0E420-6A95-4E9E-BABE-29ECBAA220E1}" type="pres">
      <dgm:prSet presAssocID="{FDE13D7B-A02B-496F-9E00-3DE4BF0946D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96941387-52E7-4AA9-AF5F-C789ACEDE49D}" type="pres">
      <dgm:prSet presAssocID="{FDE13D7B-A02B-496F-9E00-3DE4BF0946DA}" presName="spaceRect" presStyleCnt="0"/>
      <dgm:spPr/>
    </dgm:pt>
    <dgm:pt modelId="{0E1C66BF-EB42-4766-91BE-E54216FFCB06}" type="pres">
      <dgm:prSet presAssocID="{FDE13D7B-A02B-496F-9E00-3DE4BF0946D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622B35C-1E1D-4E5E-9F16-9BEB732A632D}" type="presOf" srcId="{FDE13D7B-A02B-496F-9E00-3DE4BF0946DA}" destId="{0E1C66BF-EB42-4766-91BE-E54216FFCB06}" srcOrd="0" destOrd="0" presId="urn:microsoft.com/office/officeart/2018/2/layout/IconLabelList"/>
    <dgm:cxn modelId="{B3F9FB44-F464-4595-9A3D-C27B0BFD2CC7}" srcId="{BF27F939-F6D4-42C5-B9E6-F677C5574AA7}" destId="{FDE13D7B-A02B-496F-9E00-3DE4BF0946DA}" srcOrd="1" destOrd="0" parTransId="{F68CBCC3-94AD-4ADE-BE8F-81137D97BB2F}" sibTransId="{84B1458F-8EFC-473A-97B7-7D3C5D7BC7BE}"/>
    <dgm:cxn modelId="{BBB706D0-0858-427E-8EC5-3F13076BBFF9}" type="presOf" srcId="{21B48AC5-2821-4F0C-B9EB-546F957952A0}" destId="{236DB68F-3FE7-4FA5-AA8D-4B9C55F47FFC}" srcOrd="0" destOrd="0" presId="urn:microsoft.com/office/officeart/2018/2/layout/IconLabelList"/>
    <dgm:cxn modelId="{EF2C38DF-9ABF-4878-A0C2-7C9A280672DB}" type="presOf" srcId="{BF27F939-F6D4-42C5-B9E6-F677C5574AA7}" destId="{14AF6054-2152-4923-864B-9E11A5C5F24D}" srcOrd="0" destOrd="0" presId="urn:microsoft.com/office/officeart/2018/2/layout/IconLabelList"/>
    <dgm:cxn modelId="{78EED3E0-21D7-47FB-A4FA-29CAFBF8D26C}" srcId="{BF27F939-F6D4-42C5-B9E6-F677C5574AA7}" destId="{21B48AC5-2821-4F0C-B9EB-546F957952A0}" srcOrd="0" destOrd="0" parTransId="{C523DB3E-5BF4-4315-B76D-EC891C0981E6}" sibTransId="{5A93003A-45D2-45A3-BDF6-737065731ED7}"/>
    <dgm:cxn modelId="{8C9AFFD7-FB74-423F-8A92-F0BA524CB8C2}" type="presParOf" srcId="{14AF6054-2152-4923-864B-9E11A5C5F24D}" destId="{B48BFEC8-8289-45BA-9F41-580DDFBFA248}" srcOrd="0" destOrd="0" presId="urn:microsoft.com/office/officeart/2018/2/layout/IconLabelList"/>
    <dgm:cxn modelId="{4467F9C6-9A26-4F6A-81CA-5EA88DEB28DF}" type="presParOf" srcId="{B48BFEC8-8289-45BA-9F41-580DDFBFA248}" destId="{84416A09-2D48-4A25-A6B7-FE4302C9EB7A}" srcOrd="0" destOrd="0" presId="urn:microsoft.com/office/officeart/2018/2/layout/IconLabelList"/>
    <dgm:cxn modelId="{DF81A3C1-CB3C-40EB-9F86-F233B7CA5BE7}" type="presParOf" srcId="{B48BFEC8-8289-45BA-9F41-580DDFBFA248}" destId="{7339B16D-35DA-4C61-87D3-DC5FC9821136}" srcOrd="1" destOrd="0" presId="urn:microsoft.com/office/officeart/2018/2/layout/IconLabelList"/>
    <dgm:cxn modelId="{B20245DA-D74C-4BE6-86A0-99F0AC45F27E}" type="presParOf" srcId="{B48BFEC8-8289-45BA-9F41-580DDFBFA248}" destId="{236DB68F-3FE7-4FA5-AA8D-4B9C55F47FFC}" srcOrd="2" destOrd="0" presId="urn:microsoft.com/office/officeart/2018/2/layout/IconLabelList"/>
    <dgm:cxn modelId="{2D286DB6-23A5-4CC1-A854-0C70D1BAD5FB}" type="presParOf" srcId="{14AF6054-2152-4923-864B-9E11A5C5F24D}" destId="{F3600AD3-450C-43D8-847A-7532F26728E0}" srcOrd="1" destOrd="0" presId="urn:microsoft.com/office/officeart/2018/2/layout/IconLabelList"/>
    <dgm:cxn modelId="{6F8BC8BA-3F16-4D19-A2EA-7810637811DF}" type="presParOf" srcId="{14AF6054-2152-4923-864B-9E11A5C5F24D}" destId="{2B8CA578-AD31-4EC2-85BA-2ABF88384AAC}" srcOrd="2" destOrd="0" presId="urn:microsoft.com/office/officeart/2018/2/layout/IconLabelList"/>
    <dgm:cxn modelId="{1F581185-D878-429F-8D2E-4C6FD78BA1A9}" type="presParOf" srcId="{2B8CA578-AD31-4EC2-85BA-2ABF88384AAC}" destId="{CEF0E420-6A95-4E9E-BABE-29ECBAA220E1}" srcOrd="0" destOrd="0" presId="urn:microsoft.com/office/officeart/2018/2/layout/IconLabelList"/>
    <dgm:cxn modelId="{C96A795E-D570-45F4-9AF0-1C3BAC781836}" type="presParOf" srcId="{2B8CA578-AD31-4EC2-85BA-2ABF88384AAC}" destId="{96941387-52E7-4AA9-AF5F-C789ACEDE49D}" srcOrd="1" destOrd="0" presId="urn:microsoft.com/office/officeart/2018/2/layout/IconLabelList"/>
    <dgm:cxn modelId="{8B923900-E512-43FC-AF54-1F5AC40B29FD}" type="presParOf" srcId="{2B8CA578-AD31-4EC2-85BA-2ABF88384AAC}" destId="{0E1C66BF-EB42-4766-91BE-E54216FFCB0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037422-6C68-4B4D-BB47-FA4B2BB86332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CA82A34-9E6E-4961-AB60-104BCE53D4D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nl-BE" dirty="0">
              <a:solidFill>
                <a:srgbClr val="002060"/>
              </a:solidFill>
            </a:rPr>
            <a:t>Precontemplatie</a:t>
          </a:r>
          <a:r>
            <a:rPr lang="nl-BE" dirty="0"/>
            <a:t> </a:t>
          </a:r>
          <a:endParaRPr lang="en-US" dirty="0"/>
        </a:p>
      </dgm:t>
    </dgm:pt>
    <dgm:pt modelId="{97F06FCB-9782-4B1A-B596-4C1F80080D98}" type="parTrans" cxnId="{C799B064-5D2B-48EF-A61B-39DBAE813EEC}">
      <dgm:prSet/>
      <dgm:spPr/>
      <dgm:t>
        <a:bodyPr/>
        <a:lstStyle/>
        <a:p>
          <a:endParaRPr lang="en-US"/>
        </a:p>
      </dgm:t>
    </dgm:pt>
    <dgm:pt modelId="{4080055D-7943-4C10-B03C-FF6668F2CBF4}" type="sibTrans" cxnId="{C799B064-5D2B-48EF-A61B-39DBAE813EEC}">
      <dgm:prSet/>
      <dgm:spPr/>
      <dgm:t>
        <a:bodyPr/>
        <a:lstStyle/>
        <a:p>
          <a:endParaRPr lang="en-US"/>
        </a:p>
      </dgm:t>
    </dgm:pt>
    <dgm:pt modelId="{128DECF8-97E4-4CE2-9F18-B9C6B9A30EEB}">
      <dgm:prSet/>
      <dgm:spPr/>
      <dgm:t>
        <a:bodyPr/>
        <a:lstStyle/>
        <a:p>
          <a:pPr>
            <a:lnSpc>
              <a:spcPct val="100000"/>
            </a:lnSpc>
          </a:pPr>
          <a:r>
            <a:rPr lang="nl-BE" dirty="0">
              <a:solidFill>
                <a:srgbClr val="002060"/>
              </a:solidFill>
            </a:rPr>
            <a:t>Patiënt niet bewust van probleem</a:t>
          </a:r>
          <a:endParaRPr lang="en-US" dirty="0">
            <a:solidFill>
              <a:srgbClr val="002060"/>
            </a:solidFill>
          </a:endParaRPr>
        </a:p>
      </dgm:t>
    </dgm:pt>
    <dgm:pt modelId="{5D961DF7-AE62-40C8-954D-62D4DE24EC17}" type="parTrans" cxnId="{9D03E747-E680-42D8-A69E-661D4CDFEDA5}">
      <dgm:prSet/>
      <dgm:spPr/>
      <dgm:t>
        <a:bodyPr/>
        <a:lstStyle/>
        <a:p>
          <a:endParaRPr lang="en-US"/>
        </a:p>
      </dgm:t>
    </dgm:pt>
    <dgm:pt modelId="{E8C2267A-4768-4DE5-808C-2E044B184DFA}" type="sibTrans" cxnId="{9D03E747-E680-42D8-A69E-661D4CDFEDA5}">
      <dgm:prSet/>
      <dgm:spPr/>
      <dgm:t>
        <a:bodyPr/>
        <a:lstStyle/>
        <a:p>
          <a:endParaRPr lang="en-US"/>
        </a:p>
      </dgm:t>
    </dgm:pt>
    <dgm:pt modelId="{E44FF397-CE3A-4BF7-BCD0-1BA0E9D6AB5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nl-BE" dirty="0">
              <a:solidFill>
                <a:srgbClr val="002060"/>
              </a:solidFill>
            </a:rPr>
            <a:t>Contemplatie</a:t>
          </a:r>
          <a:endParaRPr lang="en-US" dirty="0">
            <a:solidFill>
              <a:srgbClr val="002060"/>
            </a:solidFill>
          </a:endParaRPr>
        </a:p>
      </dgm:t>
    </dgm:pt>
    <dgm:pt modelId="{4C8F88D4-D0D5-4A17-80EA-9EE68769ED3C}" type="parTrans" cxnId="{87A1849C-6EB9-42B4-B710-0A2D03F41099}">
      <dgm:prSet/>
      <dgm:spPr/>
      <dgm:t>
        <a:bodyPr/>
        <a:lstStyle/>
        <a:p>
          <a:endParaRPr lang="en-US"/>
        </a:p>
      </dgm:t>
    </dgm:pt>
    <dgm:pt modelId="{6F678816-7F3F-4BC8-9EE7-BE741AADD5E5}" type="sibTrans" cxnId="{87A1849C-6EB9-42B4-B710-0A2D03F41099}">
      <dgm:prSet/>
      <dgm:spPr/>
      <dgm:t>
        <a:bodyPr/>
        <a:lstStyle/>
        <a:p>
          <a:endParaRPr lang="en-US"/>
        </a:p>
      </dgm:t>
    </dgm:pt>
    <dgm:pt modelId="{BC21B8E4-D3A1-4436-B552-7699CBC45C93}">
      <dgm:prSet/>
      <dgm:spPr/>
      <dgm:t>
        <a:bodyPr/>
        <a:lstStyle/>
        <a:p>
          <a:pPr>
            <a:lnSpc>
              <a:spcPct val="100000"/>
            </a:lnSpc>
          </a:pPr>
          <a:r>
            <a:rPr lang="nl-BE" dirty="0">
              <a:solidFill>
                <a:srgbClr val="002060"/>
              </a:solidFill>
            </a:rPr>
            <a:t>Patiënt bewust van probleem maar weet niet hoe te veranderen </a:t>
          </a:r>
          <a:endParaRPr lang="en-US" dirty="0">
            <a:solidFill>
              <a:srgbClr val="002060"/>
            </a:solidFill>
          </a:endParaRPr>
        </a:p>
      </dgm:t>
    </dgm:pt>
    <dgm:pt modelId="{04F5BB16-3BF4-420A-B403-51E6D796B3BC}" type="parTrans" cxnId="{D8ACCDE2-45E1-43F5-BDD2-16476FEA07A9}">
      <dgm:prSet/>
      <dgm:spPr/>
      <dgm:t>
        <a:bodyPr/>
        <a:lstStyle/>
        <a:p>
          <a:endParaRPr lang="en-US"/>
        </a:p>
      </dgm:t>
    </dgm:pt>
    <dgm:pt modelId="{E8AC03D9-E7DC-42FF-AC12-582B951F2DDB}" type="sibTrans" cxnId="{D8ACCDE2-45E1-43F5-BDD2-16476FEA07A9}">
      <dgm:prSet/>
      <dgm:spPr/>
      <dgm:t>
        <a:bodyPr/>
        <a:lstStyle/>
        <a:p>
          <a:endParaRPr lang="en-US"/>
        </a:p>
      </dgm:t>
    </dgm:pt>
    <dgm:pt modelId="{B00C0F96-EE0B-4ABB-AD2C-15694A1EC10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nl-BE" dirty="0">
              <a:solidFill>
                <a:srgbClr val="002060"/>
              </a:solidFill>
            </a:rPr>
            <a:t>Voorbereiding</a:t>
          </a:r>
          <a:endParaRPr lang="en-US" dirty="0">
            <a:solidFill>
              <a:srgbClr val="002060"/>
            </a:solidFill>
          </a:endParaRPr>
        </a:p>
      </dgm:t>
    </dgm:pt>
    <dgm:pt modelId="{7CBD7145-0C72-49A4-8A3A-A4C20FC8AA4A}" type="parTrans" cxnId="{37987D9A-CBAF-4711-9125-3EDBB1107D5F}">
      <dgm:prSet/>
      <dgm:spPr/>
      <dgm:t>
        <a:bodyPr/>
        <a:lstStyle/>
        <a:p>
          <a:endParaRPr lang="en-US"/>
        </a:p>
      </dgm:t>
    </dgm:pt>
    <dgm:pt modelId="{9709267D-A4E6-4F80-96E5-8EA1ADC1DBC0}" type="sibTrans" cxnId="{37987D9A-CBAF-4711-9125-3EDBB1107D5F}">
      <dgm:prSet/>
      <dgm:spPr/>
      <dgm:t>
        <a:bodyPr/>
        <a:lstStyle/>
        <a:p>
          <a:endParaRPr lang="en-US"/>
        </a:p>
      </dgm:t>
    </dgm:pt>
    <dgm:pt modelId="{628678A3-4525-4A4F-9AE0-7554E0F9FC5A}">
      <dgm:prSet/>
      <dgm:spPr/>
      <dgm:t>
        <a:bodyPr/>
        <a:lstStyle/>
        <a:p>
          <a:pPr>
            <a:lnSpc>
              <a:spcPct val="100000"/>
            </a:lnSpc>
          </a:pPr>
          <a:r>
            <a:rPr lang="nl-BE" dirty="0">
              <a:solidFill>
                <a:srgbClr val="002060"/>
              </a:solidFill>
            </a:rPr>
            <a:t>Patiënt verwoordt de wil om te veranderen. Formuleert plan</a:t>
          </a:r>
          <a:endParaRPr lang="en-US" dirty="0">
            <a:solidFill>
              <a:srgbClr val="002060"/>
            </a:solidFill>
          </a:endParaRPr>
        </a:p>
      </dgm:t>
    </dgm:pt>
    <dgm:pt modelId="{D94E8E15-BEFD-4F0C-994B-FE839FC5D427}" type="parTrans" cxnId="{6069F050-CBC1-459B-BAF8-33CE4F51E0E8}">
      <dgm:prSet/>
      <dgm:spPr/>
      <dgm:t>
        <a:bodyPr/>
        <a:lstStyle/>
        <a:p>
          <a:endParaRPr lang="en-US"/>
        </a:p>
      </dgm:t>
    </dgm:pt>
    <dgm:pt modelId="{82CA9EF8-1A89-4BC5-A320-E5952BFE6BB4}" type="sibTrans" cxnId="{6069F050-CBC1-459B-BAF8-33CE4F51E0E8}">
      <dgm:prSet/>
      <dgm:spPr/>
      <dgm:t>
        <a:bodyPr/>
        <a:lstStyle/>
        <a:p>
          <a:endParaRPr lang="en-US"/>
        </a:p>
      </dgm:t>
    </dgm:pt>
    <dgm:pt modelId="{AC2151D3-A1C5-4B40-BF95-5BAB5A64FC6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nl-BE" dirty="0">
              <a:solidFill>
                <a:srgbClr val="002060"/>
              </a:solidFill>
            </a:rPr>
            <a:t>Actie</a:t>
          </a:r>
          <a:endParaRPr lang="en-US" dirty="0">
            <a:solidFill>
              <a:srgbClr val="002060"/>
            </a:solidFill>
          </a:endParaRPr>
        </a:p>
      </dgm:t>
    </dgm:pt>
    <dgm:pt modelId="{793893A6-5E93-41C1-B259-FA944E2249C6}" type="parTrans" cxnId="{2B01EF91-BAEB-47A6-BD72-03F63693708D}">
      <dgm:prSet/>
      <dgm:spPr/>
      <dgm:t>
        <a:bodyPr/>
        <a:lstStyle/>
        <a:p>
          <a:endParaRPr lang="en-US"/>
        </a:p>
      </dgm:t>
    </dgm:pt>
    <dgm:pt modelId="{DB8587B6-36EE-497C-B455-7FAE758BC1ED}" type="sibTrans" cxnId="{2B01EF91-BAEB-47A6-BD72-03F63693708D}">
      <dgm:prSet/>
      <dgm:spPr/>
      <dgm:t>
        <a:bodyPr/>
        <a:lstStyle/>
        <a:p>
          <a:endParaRPr lang="en-US"/>
        </a:p>
      </dgm:t>
    </dgm:pt>
    <dgm:pt modelId="{968C0A8D-8435-4F09-8799-4AE15F1D574E}">
      <dgm:prSet/>
      <dgm:spPr/>
      <dgm:t>
        <a:bodyPr/>
        <a:lstStyle/>
        <a:p>
          <a:pPr>
            <a:lnSpc>
              <a:spcPct val="100000"/>
            </a:lnSpc>
          </a:pPr>
          <a:r>
            <a:rPr lang="nl-BE" dirty="0">
              <a:solidFill>
                <a:srgbClr val="002060"/>
              </a:solidFill>
            </a:rPr>
            <a:t>Patiënt onderneemt concrete stappen om te veranderen. Zijn denken en zelfbeeld verandert</a:t>
          </a:r>
          <a:endParaRPr lang="en-US" dirty="0">
            <a:solidFill>
              <a:srgbClr val="002060"/>
            </a:solidFill>
          </a:endParaRPr>
        </a:p>
      </dgm:t>
    </dgm:pt>
    <dgm:pt modelId="{76123302-0369-47A2-8DC3-EAE5DFF3639F}" type="parTrans" cxnId="{04DE77A8-6645-46CF-9E1A-68423F6CE36D}">
      <dgm:prSet/>
      <dgm:spPr/>
      <dgm:t>
        <a:bodyPr/>
        <a:lstStyle/>
        <a:p>
          <a:endParaRPr lang="en-US"/>
        </a:p>
      </dgm:t>
    </dgm:pt>
    <dgm:pt modelId="{36EE6F5B-3B3F-4515-878E-488877F18690}" type="sibTrans" cxnId="{04DE77A8-6645-46CF-9E1A-68423F6CE36D}">
      <dgm:prSet/>
      <dgm:spPr/>
      <dgm:t>
        <a:bodyPr/>
        <a:lstStyle/>
        <a:p>
          <a:endParaRPr lang="en-US"/>
        </a:p>
      </dgm:t>
    </dgm:pt>
    <dgm:pt modelId="{0DF4F8F3-1EBD-46F6-8F76-6EE6297C2D8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nl-BE" dirty="0">
              <a:solidFill>
                <a:srgbClr val="002060"/>
              </a:solidFill>
            </a:rPr>
            <a:t>Onderhoud</a:t>
          </a:r>
          <a:r>
            <a:rPr lang="nl-BE" dirty="0"/>
            <a:t> </a:t>
          </a:r>
          <a:endParaRPr lang="en-US" dirty="0"/>
        </a:p>
      </dgm:t>
    </dgm:pt>
    <dgm:pt modelId="{3856338C-6645-49C5-8EBF-BF62DB8AD8DC}" type="parTrans" cxnId="{D33DBF1B-4485-415F-8C29-76CF488755CD}">
      <dgm:prSet/>
      <dgm:spPr/>
      <dgm:t>
        <a:bodyPr/>
        <a:lstStyle/>
        <a:p>
          <a:endParaRPr lang="en-US"/>
        </a:p>
      </dgm:t>
    </dgm:pt>
    <dgm:pt modelId="{C12BE911-5362-4A94-B86F-5F378FE26FD1}" type="sibTrans" cxnId="{D33DBF1B-4485-415F-8C29-76CF488755CD}">
      <dgm:prSet/>
      <dgm:spPr/>
      <dgm:t>
        <a:bodyPr/>
        <a:lstStyle/>
        <a:p>
          <a:endParaRPr lang="en-US"/>
        </a:p>
      </dgm:t>
    </dgm:pt>
    <dgm:pt modelId="{A3FF17EE-0F40-4721-B390-B55D84C1B9C2}">
      <dgm:prSet/>
      <dgm:spPr/>
      <dgm:t>
        <a:bodyPr/>
        <a:lstStyle/>
        <a:p>
          <a:pPr>
            <a:lnSpc>
              <a:spcPct val="100000"/>
            </a:lnSpc>
          </a:pPr>
          <a:r>
            <a:rPr lang="nl-BE" dirty="0">
              <a:solidFill>
                <a:srgbClr val="002060"/>
              </a:solidFill>
            </a:rPr>
            <a:t>Patiënt zet alles in op actieplan. De acties consolideert hij langzaam in gewoontes</a:t>
          </a:r>
          <a:endParaRPr lang="en-US" dirty="0">
            <a:solidFill>
              <a:srgbClr val="002060"/>
            </a:solidFill>
          </a:endParaRPr>
        </a:p>
      </dgm:t>
    </dgm:pt>
    <dgm:pt modelId="{151B6943-45FD-4189-B720-5CAEB2C6780E}" type="parTrans" cxnId="{8C21865A-469D-479C-9FF7-EA9052391F04}">
      <dgm:prSet/>
      <dgm:spPr/>
      <dgm:t>
        <a:bodyPr/>
        <a:lstStyle/>
        <a:p>
          <a:endParaRPr lang="en-US"/>
        </a:p>
      </dgm:t>
    </dgm:pt>
    <dgm:pt modelId="{497DC9E5-31D4-455D-801A-F9E96E0EC401}" type="sibTrans" cxnId="{8C21865A-469D-479C-9FF7-EA9052391F04}">
      <dgm:prSet/>
      <dgm:spPr/>
      <dgm:t>
        <a:bodyPr/>
        <a:lstStyle/>
        <a:p>
          <a:endParaRPr lang="en-US"/>
        </a:p>
      </dgm:t>
    </dgm:pt>
    <dgm:pt modelId="{A210555B-8F84-4DEF-BFA4-57BE86F0807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nl-BE" dirty="0">
              <a:solidFill>
                <a:srgbClr val="002060"/>
              </a:solidFill>
            </a:rPr>
            <a:t>Herval</a:t>
          </a:r>
          <a:endParaRPr lang="en-US" dirty="0">
            <a:solidFill>
              <a:srgbClr val="002060"/>
            </a:solidFill>
          </a:endParaRPr>
        </a:p>
      </dgm:t>
    </dgm:pt>
    <dgm:pt modelId="{D7E5F241-3A1E-4B72-96E0-D3A51889B338}" type="parTrans" cxnId="{74D7BC69-D4CB-492A-A9B0-3CA91A0321FD}">
      <dgm:prSet/>
      <dgm:spPr/>
      <dgm:t>
        <a:bodyPr/>
        <a:lstStyle/>
        <a:p>
          <a:endParaRPr lang="en-US"/>
        </a:p>
      </dgm:t>
    </dgm:pt>
    <dgm:pt modelId="{73E15813-AFFB-4C45-B4BF-8804D26139DB}" type="sibTrans" cxnId="{74D7BC69-D4CB-492A-A9B0-3CA91A0321FD}">
      <dgm:prSet/>
      <dgm:spPr/>
      <dgm:t>
        <a:bodyPr/>
        <a:lstStyle/>
        <a:p>
          <a:endParaRPr lang="en-US"/>
        </a:p>
      </dgm:t>
    </dgm:pt>
    <dgm:pt modelId="{67C9BBC8-A0CB-4B30-9E1D-B0C6F64D5FF4}">
      <dgm:prSet/>
      <dgm:spPr/>
      <dgm:t>
        <a:bodyPr/>
        <a:lstStyle/>
        <a:p>
          <a:pPr>
            <a:lnSpc>
              <a:spcPct val="100000"/>
            </a:lnSpc>
          </a:pPr>
          <a:r>
            <a:rPr lang="nl-BE" dirty="0">
              <a:solidFill>
                <a:srgbClr val="002060"/>
              </a:solidFill>
            </a:rPr>
            <a:t>Risico op herval is normaal. Toets af in welke fase patiënt zich bevindt en werkt van daaruit verder</a:t>
          </a:r>
          <a:endParaRPr lang="en-US" dirty="0">
            <a:solidFill>
              <a:srgbClr val="002060"/>
            </a:solidFill>
          </a:endParaRPr>
        </a:p>
      </dgm:t>
    </dgm:pt>
    <dgm:pt modelId="{BAFF0CC1-7FD7-48F6-9023-C53834F71393}" type="parTrans" cxnId="{E4B389E9-BB05-4069-936A-CC5A2BD1D1C8}">
      <dgm:prSet/>
      <dgm:spPr/>
      <dgm:t>
        <a:bodyPr/>
        <a:lstStyle/>
        <a:p>
          <a:endParaRPr lang="en-US"/>
        </a:p>
      </dgm:t>
    </dgm:pt>
    <dgm:pt modelId="{7D220D40-73A5-42AF-B172-8527BE6B9C64}" type="sibTrans" cxnId="{E4B389E9-BB05-4069-936A-CC5A2BD1D1C8}">
      <dgm:prSet/>
      <dgm:spPr/>
      <dgm:t>
        <a:bodyPr/>
        <a:lstStyle/>
        <a:p>
          <a:endParaRPr lang="en-US"/>
        </a:p>
      </dgm:t>
    </dgm:pt>
    <dgm:pt modelId="{AEAA0B21-5815-4E40-9FA7-616D2E3C9E22}" type="pres">
      <dgm:prSet presAssocID="{2F037422-6C68-4B4D-BB47-FA4B2BB86332}" presName="root" presStyleCnt="0">
        <dgm:presLayoutVars>
          <dgm:dir/>
          <dgm:resizeHandles val="exact"/>
        </dgm:presLayoutVars>
      </dgm:prSet>
      <dgm:spPr/>
    </dgm:pt>
    <dgm:pt modelId="{D52FEC2F-537A-411A-A43E-575C63C5836C}" type="pres">
      <dgm:prSet presAssocID="{1CA82A34-9E6E-4961-AB60-104BCE53D4D6}" presName="compNode" presStyleCnt="0"/>
      <dgm:spPr/>
    </dgm:pt>
    <dgm:pt modelId="{07C5D1CC-8AA8-499B-AB24-DFD021228E47}" type="pres">
      <dgm:prSet presAssocID="{1CA82A34-9E6E-4961-AB60-104BCE53D4D6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DF91E2CE-C1EC-4107-B54F-71ED03A81BCC}" type="pres">
      <dgm:prSet presAssocID="{1CA82A34-9E6E-4961-AB60-104BCE53D4D6}" presName="iconSpace" presStyleCnt="0"/>
      <dgm:spPr/>
    </dgm:pt>
    <dgm:pt modelId="{B6159B7E-3ECB-4AF1-AB9F-D35682E2023C}" type="pres">
      <dgm:prSet presAssocID="{1CA82A34-9E6E-4961-AB60-104BCE53D4D6}" presName="parTx" presStyleLbl="revTx" presStyleIdx="0" presStyleCnt="12">
        <dgm:presLayoutVars>
          <dgm:chMax val="0"/>
          <dgm:chPref val="0"/>
        </dgm:presLayoutVars>
      </dgm:prSet>
      <dgm:spPr/>
    </dgm:pt>
    <dgm:pt modelId="{27919D12-5061-4798-8CD6-632537895F58}" type="pres">
      <dgm:prSet presAssocID="{1CA82A34-9E6E-4961-AB60-104BCE53D4D6}" presName="txSpace" presStyleCnt="0"/>
      <dgm:spPr/>
    </dgm:pt>
    <dgm:pt modelId="{1291319D-858B-424D-820B-12BC11BBCB13}" type="pres">
      <dgm:prSet presAssocID="{1CA82A34-9E6E-4961-AB60-104BCE53D4D6}" presName="desTx" presStyleLbl="revTx" presStyleIdx="1" presStyleCnt="12">
        <dgm:presLayoutVars/>
      </dgm:prSet>
      <dgm:spPr/>
    </dgm:pt>
    <dgm:pt modelId="{3964C98E-A09B-42D4-8781-3FD4D27330D0}" type="pres">
      <dgm:prSet presAssocID="{4080055D-7943-4C10-B03C-FF6668F2CBF4}" presName="sibTrans" presStyleCnt="0"/>
      <dgm:spPr/>
    </dgm:pt>
    <dgm:pt modelId="{9ED1AE94-F13F-4B7D-A721-72728F018E99}" type="pres">
      <dgm:prSet presAssocID="{E44FF397-CE3A-4BF7-BCD0-1BA0E9D6AB59}" presName="compNode" presStyleCnt="0"/>
      <dgm:spPr/>
    </dgm:pt>
    <dgm:pt modelId="{92133564-52FE-4D29-A715-B493B436D7CB}" type="pres">
      <dgm:prSet presAssocID="{E44FF397-CE3A-4BF7-BCD0-1BA0E9D6AB5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69CA20C-61B1-4602-9860-AD349A58868D}" type="pres">
      <dgm:prSet presAssocID="{E44FF397-CE3A-4BF7-BCD0-1BA0E9D6AB59}" presName="iconSpace" presStyleCnt="0"/>
      <dgm:spPr/>
    </dgm:pt>
    <dgm:pt modelId="{D4F8E04C-E462-4B5C-BC9E-02F9F4EFCE01}" type="pres">
      <dgm:prSet presAssocID="{E44FF397-CE3A-4BF7-BCD0-1BA0E9D6AB59}" presName="parTx" presStyleLbl="revTx" presStyleIdx="2" presStyleCnt="12">
        <dgm:presLayoutVars>
          <dgm:chMax val="0"/>
          <dgm:chPref val="0"/>
        </dgm:presLayoutVars>
      </dgm:prSet>
      <dgm:spPr/>
    </dgm:pt>
    <dgm:pt modelId="{A371320D-EBB1-4829-B654-43EA61CD3FC8}" type="pres">
      <dgm:prSet presAssocID="{E44FF397-CE3A-4BF7-BCD0-1BA0E9D6AB59}" presName="txSpace" presStyleCnt="0"/>
      <dgm:spPr/>
    </dgm:pt>
    <dgm:pt modelId="{78DDF6B0-FF93-45C2-92EE-139BB21B486A}" type="pres">
      <dgm:prSet presAssocID="{E44FF397-CE3A-4BF7-BCD0-1BA0E9D6AB59}" presName="desTx" presStyleLbl="revTx" presStyleIdx="3" presStyleCnt="12">
        <dgm:presLayoutVars/>
      </dgm:prSet>
      <dgm:spPr/>
    </dgm:pt>
    <dgm:pt modelId="{119CFB5B-7FA2-409F-846B-017D1AFDFCFD}" type="pres">
      <dgm:prSet presAssocID="{6F678816-7F3F-4BC8-9EE7-BE741AADD5E5}" presName="sibTrans" presStyleCnt="0"/>
      <dgm:spPr/>
    </dgm:pt>
    <dgm:pt modelId="{2998CA00-F394-48C9-8B7B-3510E98A8551}" type="pres">
      <dgm:prSet presAssocID="{B00C0F96-EE0B-4ABB-AD2C-15694A1EC10F}" presName="compNode" presStyleCnt="0"/>
      <dgm:spPr/>
    </dgm:pt>
    <dgm:pt modelId="{5638E9D5-FCBA-4463-A525-B620E7B1BC43}" type="pres">
      <dgm:prSet presAssocID="{B00C0F96-EE0B-4ABB-AD2C-15694A1EC10F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rhalen"/>
        </a:ext>
      </dgm:extLst>
    </dgm:pt>
    <dgm:pt modelId="{82B6A362-D7D6-480C-BD32-1E646E9F8B01}" type="pres">
      <dgm:prSet presAssocID="{B00C0F96-EE0B-4ABB-AD2C-15694A1EC10F}" presName="iconSpace" presStyleCnt="0"/>
      <dgm:spPr/>
    </dgm:pt>
    <dgm:pt modelId="{50D6F18D-73B6-40A6-9058-7F5B76330F39}" type="pres">
      <dgm:prSet presAssocID="{B00C0F96-EE0B-4ABB-AD2C-15694A1EC10F}" presName="parTx" presStyleLbl="revTx" presStyleIdx="4" presStyleCnt="12">
        <dgm:presLayoutVars>
          <dgm:chMax val="0"/>
          <dgm:chPref val="0"/>
        </dgm:presLayoutVars>
      </dgm:prSet>
      <dgm:spPr/>
    </dgm:pt>
    <dgm:pt modelId="{784F3A17-6557-4C31-848B-8433C92205C2}" type="pres">
      <dgm:prSet presAssocID="{B00C0F96-EE0B-4ABB-AD2C-15694A1EC10F}" presName="txSpace" presStyleCnt="0"/>
      <dgm:spPr/>
    </dgm:pt>
    <dgm:pt modelId="{EB602E4E-3C21-4625-A8D6-AF3FABEC2D5F}" type="pres">
      <dgm:prSet presAssocID="{B00C0F96-EE0B-4ABB-AD2C-15694A1EC10F}" presName="desTx" presStyleLbl="revTx" presStyleIdx="5" presStyleCnt="12">
        <dgm:presLayoutVars/>
      </dgm:prSet>
      <dgm:spPr/>
    </dgm:pt>
    <dgm:pt modelId="{DCFDEA6C-DB88-4F4D-BF39-F7229D0071D9}" type="pres">
      <dgm:prSet presAssocID="{9709267D-A4E6-4F80-96E5-8EA1ADC1DBC0}" presName="sibTrans" presStyleCnt="0"/>
      <dgm:spPr/>
    </dgm:pt>
    <dgm:pt modelId="{7F78485B-56D9-49FE-BF01-E2373A65E35B}" type="pres">
      <dgm:prSet presAssocID="{AC2151D3-A1C5-4B40-BF95-5BAB5A64FC65}" presName="compNode" presStyleCnt="0"/>
      <dgm:spPr/>
    </dgm:pt>
    <dgm:pt modelId="{6B48B265-0C73-43B4-A2F5-9452686C02BF}" type="pres">
      <dgm:prSet presAssocID="{AC2151D3-A1C5-4B40-BF95-5BAB5A64FC6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9BBD8FA5-737D-473C-AD70-CEB91D0F6882}" type="pres">
      <dgm:prSet presAssocID="{AC2151D3-A1C5-4B40-BF95-5BAB5A64FC65}" presName="iconSpace" presStyleCnt="0"/>
      <dgm:spPr/>
    </dgm:pt>
    <dgm:pt modelId="{DB6C2346-8A43-4A37-88B1-8694BFB62266}" type="pres">
      <dgm:prSet presAssocID="{AC2151D3-A1C5-4B40-BF95-5BAB5A64FC65}" presName="parTx" presStyleLbl="revTx" presStyleIdx="6" presStyleCnt="12">
        <dgm:presLayoutVars>
          <dgm:chMax val="0"/>
          <dgm:chPref val="0"/>
        </dgm:presLayoutVars>
      </dgm:prSet>
      <dgm:spPr/>
    </dgm:pt>
    <dgm:pt modelId="{C1678AF3-C055-4603-BDF8-EC8BADC5725F}" type="pres">
      <dgm:prSet presAssocID="{AC2151D3-A1C5-4B40-BF95-5BAB5A64FC65}" presName="txSpace" presStyleCnt="0"/>
      <dgm:spPr/>
    </dgm:pt>
    <dgm:pt modelId="{F9B6AC5B-F48E-4823-A75B-C49FD8D00F93}" type="pres">
      <dgm:prSet presAssocID="{AC2151D3-A1C5-4B40-BF95-5BAB5A64FC65}" presName="desTx" presStyleLbl="revTx" presStyleIdx="7" presStyleCnt="12">
        <dgm:presLayoutVars/>
      </dgm:prSet>
      <dgm:spPr/>
    </dgm:pt>
    <dgm:pt modelId="{B533EEB2-82B1-4400-9173-29DB228C5B86}" type="pres">
      <dgm:prSet presAssocID="{DB8587B6-36EE-497C-B455-7FAE758BC1ED}" presName="sibTrans" presStyleCnt="0"/>
      <dgm:spPr/>
    </dgm:pt>
    <dgm:pt modelId="{5C620F7E-B83E-4649-B055-024E2EBC4F98}" type="pres">
      <dgm:prSet presAssocID="{0DF4F8F3-1EBD-46F6-8F76-6EE6297C2D84}" presName="compNode" presStyleCnt="0"/>
      <dgm:spPr/>
    </dgm:pt>
    <dgm:pt modelId="{9A19985C-29B0-48D3-BFE4-5BE0614F4F60}" type="pres">
      <dgm:prSet presAssocID="{0DF4F8F3-1EBD-46F6-8F76-6EE6297C2D8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ruipen"/>
        </a:ext>
      </dgm:extLst>
    </dgm:pt>
    <dgm:pt modelId="{17DB7DFD-7A07-4CFD-8885-1B53EA9488C9}" type="pres">
      <dgm:prSet presAssocID="{0DF4F8F3-1EBD-46F6-8F76-6EE6297C2D84}" presName="iconSpace" presStyleCnt="0"/>
      <dgm:spPr/>
    </dgm:pt>
    <dgm:pt modelId="{42709D11-40C9-457C-A54F-531CAE75BF83}" type="pres">
      <dgm:prSet presAssocID="{0DF4F8F3-1EBD-46F6-8F76-6EE6297C2D84}" presName="parTx" presStyleLbl="revTx" presStyleIdx="8" presStyleCnt="12">
        <dgm:presLayoutVars>
          <dgm:chMax val="0"/>
          <dgm:chPref val="0"/>
        </dgm:presLayoutVars>
      </dgm:prSet>
      <dgm:spPr/>
    </dgm:pt>
    <dgm:pt modelId="{F5DF6F87-84FA-433D-AE69-88C783ED9CBC}" type="pres">
      <dgm:prSet presAssocID="{0DF4F8F3-1EBD-46F6-8F76-6EE6297C2D84}" presName="txSpace" presStyleCnt="0"/>
      <dgm:spPr/>
    </dgm:pt>
    <dgm:pt modelId="{8120CBF2-D1E2-4424-B248-814E373B4A75}" type="pres">
      <dgm:prSet presAssocID="{0DF4F8F3-1EBD-46F6-8F76-6EE6297C2D84}" presName="desTx" presStyleLbl="revTx" presStyleIdx="9" presStyleCnt="12">
        <dgm:presLayoutVars/>
      </dgm:prSet>
      <dgm:spPr/>
    </dgm:pt>
    <dgm:pt modelId="{248ACAED-6BCA-4B10-A498-D9482D626713}" type="pres">
      <dgm:prSet presAssocID="{C12BE911-5362-4A94-B86F-5F378FE26FD1}" presName="sibTrans" presStyleCnt="0"/>
      <dgm:spPr/>
    </dgm:pt>
    <dgm:pt modelId="{F195738C-65D5-4F6C-93E0-D3314B6EACBA}" type="pres">
      <dgm:prSet presAssocID="{A210555B-8F84-4DEF-BFA4-57BE86F08074}" presName="compNode" presStyleCnt="0"/>
      <dgm:spPr/>
    </dgm:pt>
    <dgm:pt modelId="{B63E3737-1881-4C7B-95D5-6C3143C80037}" type="pres">
      <dgm:prSet presAssocID="{A210555B-8F84-4DEF-BFA4-57BE86F08074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arschuwing"/>
        </a:ext>
      </dgm:extLst>
    </dgm:pt>
    <dgm:pt modelId="{98F3AC36-68AC-48EB-AC76-AD69B58F859C}" type="pres">
      <dgm:prSet presAssocID="{A210555B-8F84-4DEF-BFA4-57BE86F08074}" presName="iconSpace" presStyleCnt="0"/>
      <dgm:spPr/>
    </dgm:pt>
    <dgm:pt modelId="{C2EB5FF1-573C-4FF0-9C7E-F3FBC282D0CE}" type="pres">
      <dgm:prSet presAssocID="{A210555B-8F84-4DEF-BFA4-57BE86F08074}" presName="parTx" presStyleLbl="revTx" presStyleIdx="10" presStyleCnt="12">
        <dgm:presLayoutVars>
          <dgm:chMax val="0"/>
          <dgm:chPref val="0"/>
        </dgm:presLayoutVars>
      </dgm:prSet>
      <dgm:spPr/>
    </dgm:pt>
    <dgm:pt modelId="{B9153E18-F5F0-4326-955C-05394DFEADC2}" type="pres">
      <dgm:prSet presAssocID="{A210555B-8F84-4DEF-BFA4-57BE86F08074}" presName="txSpace" presStyleCnt="0"/>
      <dgm:spPr/>
    </dgm:pt>
    <dgm:pt modelId="{CE5AA54E-C73D-4FF6-B1DA-B0BF93965915}" type="pres">
      <dgm:prSet presAssocID="{A210555B-8F84-4DEF-BFA4-57BE86F08074}" presName="desTx" presStyleLbl="revTx" presStyleIdx="11" presStyleCnt="12">
        <dgm:presLayoutVars/>
      </dgm:prSet>
      <dgm:spPr/>
    </dgm:pt>
  </dgm:ptLst>
  <dgm:cxnLst>
    <dgm:cxn modelId="{589D0F0D-2242-40FF-8816-4DCC85DDA1EC}" type="presOf" srcId="{BC21B8E4-D3A1-4436-B552-7699CBC45C93}" destId="{78DDF6B0-FF93-45C2-92EE-139BB21B486A}" srcOrd="0" destOrd="0" presId="urn:microsoft.com/office/officeart/2018/5/layout/CenteredIconLabelDescriptionList"/>
    <dgm:cxn modelId="{D33DBF1B-4485-415F-8C29-76CF488755CD}" srcId="{2F037422-6C68-4B4D-BB47-FA4B2BB86332}" destId="{0DF4F8F3-1EBD-46F6-8F76-6EE6297C2D84}" srcOrd="4" destOrd="0" parTransId="{3856338C-6645-49C5-8EBF-BF62DB8AD8DC}" sibTransId="{C12BE911-5362-4A94-B86F-5F378FE26FD1}"/>
    <dgm:cxn modelId="{E69FD22D-7964-4D5A-8124-2FFBCCF2D714}" type="presOf" srcId="{67C9BBC8-A0CB-4B30-9E1D-B0C6F64D5FF4}" destId="{CE5AA54E-C73D-4FF6-B1DA-B0BF93965915}" srcOrd="0" destOrd="0" presId="urn:microsoft.com/office/officeart/2018/5/layout/CenteredIconLabelDescriptionList"/>
    <dgm:cxn modelId="{5DB80040-BAAF-4456-8FDA-9D1A5F1A3D7F}" type="presOf" srcId="{628678A3-4525-4A4F-9AE0-7554E0F9FC5A}" destId="{EB602E4E-3C21-4625-A8D6-AF3FABEC2D5F}" srcOrd="0" destOrd="0" presId="urn:microsoft.com/office/officeart/2018/5/layout/CenteredIconLabelDescriptionList"/>
    <dgm:cxn modelId="{4C5B9A5E-6B06-454F-8C22-08218A38F432}" type="presOf" srcId="{A3FF17EE-0F40-4721-B390-B55D84C1B9C2}" destId="{8120CBF2-D1E2-4424-B248-814E373B4A75}" srcOrd="0" destOrd="0" presId="urn:microsoft.com/office/officeart/2018/5/layout/CenteredIconLabelDescriptionList"/>
    <dgm:cxn modelId="{30E9EC43-8C2F-4B51-BA0A-0DCA6E3B2362}" type="presOf" srcId="{AC2151D3-A1C5-4B40-BF95-5BAB5A64FC65}" destId="{DB6C2346-8A43-4A37-88B1-8694BFB62266}" srcOrd="0" destOrd="0" presId="urn:microsoft.com/office/officeart/2018/5/layout/CenteredIconLabelDescriptionList"/>
    <dgm:cxn modelId="{C799B064-5D2B-48EF-A61B-39DBAE813EEC}" srcId="{2F037422-6C68-4B4D-BB47-FA4B2BB86332}" destId="{1CA82A34-9E6E-4961-AB60-104BCE53D4D6}" srcOrd="0" destOrd="0" parTransId="{97F06FCB-9782-4B1A-B596-4C1F80080D98}" sibTransId="{4080055D-7943-4C10-B03C-FF6668F2CBF4}"/>
    <dgm:cxn modelId="{6DFC3E67-2C0D-47EE-862D-E39B193C4052}" type="presOf" srcId="{E44FF397-CE3A-4BF7-BCD0-1BA0E9D6AB59}" destId="{D4F8E04C-E462-4B5C-BC9E-02F9F4EFCE01}" srcOrd="0" destOrd="0" presId="urn:microsoft.com/office/officeart/2018/5/layout/CenteredIconLabelDescriptionList"/>
    <dgm:cxn modelId="{9D03E747-E680-42D8-A69E-661D4CDFEDA5}" srcId="{1CA82A34-9E6E-4961-AB60-104BCE53D4D6}" destId="{128DECF8-97E4-4CE2-9F18-B9C6B9A30EEB}" srcOrd="0" destOrd="0" parTransId="{5D961DF7-AE62-40C8-954D-62D4DE24EC17}" sibTransId="{E8C2267A-4768-4DE5-808C-2E044B184DFA}"/>
    <dgm:cxn modelId="{74D7BC69-D4CB-492A-A9B0-3CA91A0321FD}" srcId="{2F037422-6C68-4B4D-BB47-FA4B2BB86332}" destId="{A210555B-8F84-4DEF-BFA4-57BE86F08074}" srcOrd="5" destOrd="0" parTransId="{D7E5F241-3A1E-4B72-96E0-D3A51889B338}" sibTransId="{73E15813-AFFB-4C45-B4BF-8804D26139DB}"/>
    <dgm:cxn modelId="{1192BF4B-58EA-4AEB-B557-425327B3CF1F}" type="presOf" srcId="{0DF4F8F3-1EBD-46F6-8F76-6EE6297C2D84}" destId="{42709D11-40C9-457C-A54F-531CAE75BF83}" srcOrd="0" destOrd="0" presId="urn:microsoft.com/office/officeart/2018/5/layout/CenteredIconLabelDescriptionList"/>
    <dgm:cxn modelId="{6069F050-CBC1-459B-BAF8-33CE4F51E0E8}" srcId="{B00C0F96-EE0B-4ABB-AD2C-15694A1EC10F}" destId="{628678A3-4525-4A4F-9AE0-7554E0F9FC5A}" srcOrd="0" destOrd="0" parTransId="{D94E8E15-BEFD-4F0C-994B-FE839FC5D427}" sibTransId="{82CA9EF8-1A89-4BC5-A320-E5952BFE6BB4}"/>
    <dgm:cxn modelId="{8C21865A-469D-479C-9FF7-EA9052391F04}" srcId="{0DF4F8F3-1EBD-46F6-8F76-6EE6297C2D84}" destId="{A3FF17EE-0F40-4721-B390-B55D84C1B9C2}" srcOrd="0" destOrd="0" parTransId="{151B6943-45FD-4189-B720-5CAEB2C6780E}" sibTransId="{497DC9E5-31D4-455D-801A-F9E96E0EC401}"/>
    <dgm:cxn modelId="{130DC383-3A9B-4AA5-A118-868F05261FA3}" type="presOf" srcId="{A210555B-8F84-4DEF-BFA4-57BE86F08074}" destId="{C2EB5FF1-573C-4FF0-9C7E-F3FBC282D0CE}" srcOrd="0" destOrd="0" presId="urn:microsoft.com/office/officeart/2018/5/layout/CenteredIconLabelDescriptionList"/>
    <dgm:cxn modelId="{43A70890-969B-4FF9-8948-8495F7AC9336}" type="presOf" srcId="{968C0A8D-8435-4F09-8799-4AE15F1D574E}" destId="{F9B6AC5B-F48E-4823-A75B-C49FD8D00F93}" srcOrd="0" destOrd="0" presId="urn:microsoft.com/office/officeart/2018/5/layout/CenteredIconLabelDescriptionList"/>
    <dgm:cxn modelId="{2B01EF91-BAEB-47A6-BD72-03F63693708D}" srcId="{2F037422-6C68-4B4D-BB47-FA4B2BB86332}" destId="{AC2151D3-A1C5-4B40-BF95-5BAB5A64FC65}" srcOrd="3" destOrd="0" parTransId="{793893A6-5E93-41C1-B259-FA944E2249C6}" sibTransId="{DB8587B6-36EE-497C-B455-7FAE758BC1ED}"/>
    <dgm:cxn modelId="{37987D9A-CBAF-4711-9125-3EDBB1107D5F}" srcId="{2F037422-6C68-4B4D-BB47-FA4B2BB86332}" destId="{B00C0F96-EE0B-4ABB-AD2C-15694A1EC10F}" srcOrd="2" destOrd="0" parTransId="{7CBD7145-0C72-49A4-8A3A-A4C20FC8AA4A}" sibTransId="{9709267D-A4E6-4F80-96E5-8EA1ADC1DBC0}"/>
    <dgm:cxn modelId="{B6D6A39B-E5A2-4AEB-8A8C-1C43CD1D6BEF}" type="presOf" srcId="{128DECF8-97E4-4CE2-9F18-B9C6B9A30EEB}" destId="{1291319D-858B-424D-820B-12BC11BBCB13}" srcOrd="0" destOrd="0" presId="urn:microsoft.com/office/officeart/2018/5/layout/CenteredIconLabelDescriptionList"/>
    <dgm:cxn modelId="{87A1849C-6EB9-42B4-B710-0A2D03F41099}" srcId="{2F037422-6C68-4B4D-BB47-FA4B2BB86332}" destId="{E44FF397-CE3A-4BF7-BCD0-1BA0E9D6AB59}" srcOrd="1" destOrd="0" parTransId="{4C8F88D4-D0D5-4A17-80EA-9EE68769ED3C}" sibTransId="{6F678816-7F3F-4BC8-9EE7-BE741AADD5E5}"/>
    <dgm:cxn modelId="{04DE77A8-6645-46CF-9E1A-68423F6CE36D}" srcId="{AC2151D3-A1C5-4B40-BF95-5BAB5A64FC65}" destId="{968C0A8D-8435-4F09-8799-4AE15F1D574E}" srcOrd="0" destOrd="0" parTransId="{76123302-0369-47A2-8DC3-EAE5DFF3639F}" sibTransId="{36EE6F5B-3B3F-4515-878E-488877F18690}"/>
    <dgm:cxn modelId="{4C560AB6-9D0E-45D7-A911-1E0E83B3FE49}" type="presOf" srcId="{2F037422-6C68-4B4D-BB47-FA4B2BB86332}" destId="{AEAA0B21-5815-4E40-9FA7-616D2E3C9E22}" srcOrd="0" destOrd="0" presId="urn:microsoft.com/office/officeart/2018/5/layout/CenteredIconLabelDescriptionList"/>
    <dgm:cxn modelId="{8EFEA5D8-79DE-4D12-AC62-7201C7261101}" type="presOf" srcId="{B00C0F96-EE0B-4ABB-AD2C-15694A1EC10F}" destId="{50D6F18D-73B6-40A6-9058-7F5B76330F39}" srcOrd="0" destOrd="0" presId="urn:microsoft.com/office/officeart/2018/5/layout/CenteredIconLabelDescriptionList"/>
    <dgm:cxn modelId="{D8ACCDE2-45E1-43F5-BDD2-16476FEA07A9}" srcId="{E44FF397-CE3A-4BF7-BCD0-1BA0E9D6AB59}" destId="{BC21B8E4-D3A1-4436-B552-7699CBC45C93}" srcOrd="0" destOrd="0" parTransId="{04F5BB16-3BF4-420A-B403-51E6D796B3BC}" sibTransId="{E8AC03D9-E7DC-42FF-AC12-582B951F2DDB}"/>
    <dgm:cxn modelId="{E4B389E9-BB05-4069-936A-CC5A2BD1D1C8}" srcId="{A210555B-8F84-4DEF-BFA4-57BE86F08074}" destId="{67C9BBC8-A0CB-4B30-9E1D-B0C6F64D5FF4}" srcOrd="0" destOrd="0" parTransId="{BAFF0CC1-7FD7-48F6-9023-C53834F71393}" sibTransId="{7D220D40-73A5-42AF-B172-8527BE6B9C64}"/>
    <dgm:cxn modelId="{4ECEF6EF-9E64-4523-AAEC-A02A5BDF68BB}" type="presOf" srcId="{1CA82A34-9E6E-4961-AB60-104BCE53D4D6}" destId="{B6159B7E-3ECB-4AF1-AB9F-D35682E2023C}" srcOrd="0" destOrd="0" presId="urn:microsoft.com/office/officeart/2018/5/layout/CenteredIconLabelDescriptionList"/>
    <dgm:cxn modelId="{1734F365-4C42-42FA-A3AE-7464CA62AA97}" type="presParOf" srcId="{AEAA0B21-5815-4E40-9FA7-616D2E3C9E22}" destId="{D52FEC2F-537A-411A-A43E-575C63C5836C}" srcOrd="0" destOrd="0" presId="urn:microsoft.com/office/officeart/2018/5/layout/CenteredIconLabelDescriptionList"/>
    <dgm:cxn modelId="{7AF1A757-4046-47F0-8FB3-57306FF492BE}" type="presParOf" srcId="{D52FEC2F-537A-411A-A43E-575C63C5836C}" destId="{07C5D1CC-8AA8-499B-AB24-DFD021228E47}" srcOrd="0" destOrd="0" presId="urn:microsoft.com/office/officeart/2018/5/layout/CenteredIconLabelDescriptionList"/>
    <dgm:cxn modelId="{5CBF2450-DA0C-4B42-8199-172F050C3A5A}" type="presParOf" srcId="{D52FEC2F-537A-411A-A43E-575C63C5836C}" destId="{DF91E2CE-C1EC-4107-B54F-71ED03A81BCC}" srcOrd="1" destOrd="0" presId="urn:microsoft.com/office/officeart/2018/5/layout/CenteredIconLabelDescriptionList"/>
    <dgm:cxn modelId="{FD53094F-8DAE-4F88-87EA-12C836CDB3DB}" type="presParOf" srcId="{D52FEC2F-537A-411A-A43E-575C63C5836C}" destId="{B6159B7E-3ECB-4AF1-AB9F-D35682E2023C}" srcOrd="2" destOrd="0" presId="urn:microsoft.com/office/officeart/2018/5/layout/CenteredIconLabelDescriptionList"/>
    <dgm:cxn modelId="{00DB7D63-87AB-4F8B-8A50-091186630A7B}" type="presParOf" srcId="{D52FEC2F-537A-411A-A43E-575C63C5836C}" destId="{27919D12-5061-4798-8CD6-632537895F58}" srcOrd="3" destOrd="0" presId="urn:microsoft.com/office/officeart/2018/5/layout/CenteredIconLabelDescriptionList"/>
    <dgm:cxn modelId="{3C552858-F18D-446D-B604-9B68CF7A49D9}" type="presParOf" srcId="{D52FEC2F-537A-411A-A43E-575C63C5836C}" destId="{1291319D-858B-424D-820B-12BC11BBCB13}" srcOrd="4" destOrd="0" presId="urn:microsoft.com/office/officeart/2018/5/layout/CenteredIconLabelDescriptionList"/>
    <dgm:cxn modelId="{BA2C5EB6-56B2-416E-BA40-0D926EDF788E}" type="presParOf" srcId="{AEAA0B21-5815-4E40-9FA7-616D2E3C9E22}" destId="{3964C98E-A09B-42D4-8781-3FD4D27330D0}" srcOrd="1" destOrd="0" presId="urn:microsoft.com/office/officeart/2018/5/layout/CenteredIconLabelDescriptionList"/>
    <dgm:cxn modelId="{B1F5561B-92A9-43BC-AEC0-5DC0EE1E7555}" type="presParOf" srcId="{AEAA0B21-5815-4E40-9FA7-616D2E3C9E22}" destId="{9ED1AE94-F13F-4B7D-A721-72728F018E99}" srcOrd="2" destOrd="0" presId="urn:microsoft.com/office/officeart/2018/5/layout/CenteredIconLabelDescriptionList"/>
    <dgm:cxn modelId="{809F20B3-EFF9-4E99-A882-FF817A7198D3}" type="presParOf" srcId="{9ED1AE94-F13F-4B7D-A721-72728F018E99}" destId="{92133564-52FE-4D29-A715-B493B436D7CB}" srcOrd="0" destOrd="0" presId="urn:microsoft.com/office/officeart/2018/5/layout/CenteredIconLabelDescriptionList"/>
    <dgm:cxn modelId="{A95BFCC5-E891-44DA-80E0-D7740272DAB6}" type="presParOf" srcId="{9ED1AE94-F13F-4B7D-A721-72728F018E99}" destId="{E69CA20C-61B1-4602-9860-AD349A58868D}" srcOrd="1" destOrd="0" presId="urn:microsoft.com/office/officeart/2018/5/layout/CenteredIconLabelDescriptionList"/>
    <dgm:cxn modelId="{9325F5B1-3FB0-433D-A899-642B55C1FF2D}" type="presParOf" srcId="{9ED1AE94-F13F-4B7D-A721-72728F018E99}" destId="{D4F8E04C-E462-4B5C-BC9E-02F9F4EFCE01}" srcOrd="2" destOrd="0" presId="urn:microsoft.com/office/officeart/2018/5/layout/CenteredIconLabelDescriptionList"/>
    <dgm:cxn modelId="{82E5CD1D-4C60-48E5-B560-AE32F516CD44}" type="presParOf" srcId="{9ED1AE94-F13F-4B7D-A721-72728F018E99}" destId="{A371320D-EBB1-4829-B654-43EA61CD3FC8}" srcOrd="3" destOrd="0" presId="urn:microsoft.com/office/officeart/2018/5/layout/CenteredIconLabelDescriptionList"/>
    <dgm:cxn modelId="{E1AC81FD-0CA2-41A5-ADB5-44D2ACD3C5AB}" type="presParOf" srcId="{9ED1AE94-F13F-4B7D-A721-72728F018E99}" destId="{78DDF6B0-FF93-45C2-92EE-139BB21B486A}" srcOrd="4" destOrd="0" presId="urn:microsoft.com/office/officeart/2018/5/layout/CenteredIconLabelDescriptionList"/>
    <dgm:cxn modelId="{7B726373-6612-49C4-A02D-7178860B765A}" type="presParOf" srcId="{AEAA0B21-5815-4E40-9FA7-616D2E3C9E22}" destId="{119CFB5B-7FA2-409F-846B-017D1AFDFCFD}" srcOrd="3" destOrd="0" presId="urn:microsoft.com/office/officeart/2018/5/layout/CenteredIconLabelDescriptionList"/>
    <dgm:cxn modelId="{FD7C3C7E-961D-4BBF-9720-83D7B3DF0A83}" type="presParOf" srcId="{AEAA0B21-5815-4E40-9FA7-616D2E3C9E22}" destId="{2998CA00-F394-48C9-8B7B-3510E98A8551}" srcOrd="4" destOrd="0" presId="urn:microsoft.com/office/officeart/2018/5/layout/CenteredIconLabelDescriptionList"/>
    <dgm:cxn modelId="{FB48E151-C646-4F14-A8A5-3821F3BDCD2B}" type="presParOf" srcId="{2998CA00-F394-48C9-8B7B-3510E98A8551}" destId="{5638E9D5-FCBA-4463-A525-B620E7B1BC43}" srcOrd="0" destOrd="0" presId="urn:microsoft.com/office/officeart/2018/5/layout/CenteredIconLabelDescriptionList"/>
    <dgm:cxn modelId="{41E7960A-C056-4D27-AE3F-014F3C67D428}" type="presParOf" srcId="{2998CA00-F394-48C9-8B7B-3510E98A8551}" destId="{82B6A362-D7D6-480C-BD32-1E646E9F8B01}" srcOrd="1" destOrd="0" presId="urn:microsoft.com/office/officeart/2018/5/layout/CenteredIconLabelDescriptionList"/>
    <dgm:cxn modelId="{862ACCA8-BFFC-401F-80F1-6A759700D9BA}" type="presParOf" srcId="{2998CA00-F394-48C9-8B7B-3510E98A8551}" destId="{50D6F18D-73B6-40A6-9058-7F5B76330F39}" srcOrd="2" destOrd="0" presId="urn:microsoft.com/office/officeart/2018/5/layout/CenteredIconLabelDescriptionList"/>
    <dgm:cxn modelId="{4FBBCC08-1149-4548-89C8-6F8785078DE6}" type="presParOf" srcId="{2998CA00-F394-48C9-8B7B-3510E98A8551}" destId="{784F3A17-6557-4C31-848B-8433C92205C2}" srcOrd="3" destOrd="0" presId="urn:microsoft.com/office/officeart/2018/5/layout/CenteredIconLabelDescriptionList"/>
    <dgm:cxn modelId="{444C0298-6F5F-4A47-BD22-3D8CDA92E3A4}" type="presParOf" srcId="{2998CA00-F394-48C9-8B7B-3510E98A8551}" destId="{EB602E4E-3C21-4625-A8D6-AF3FABEC2D5F}" srcOrd="4" destOrd="0" presId="urn:microsoft.com/office/officeart/2018/5/layout/CenteredIconLabelDescriptionList"/>
    <dgm:cxn modelId="{366CDACB-62CE-4ABA-BB3E-C355B1630034}" type="presParOf" srcId="{AEAA0B21-5815-4E40-9FA7-616D2E3C9E22}" destId="{DCFDEA6C-DB88-4F4D-BF39-F7229D0071D9}" srcOrd="5" destOrd="0" presId="urn:microsoft.com/office/officeart/2018/5/layout/CenteredIconLabelDescriptionList"/>
    <dgm:cxn modelId="{EA4CEBEE-2487-45DE-BE06-EE3B7561D98F}" type="presParOf" srcId="{AEAA0B21-5815-4E40-9FA7-616D2E3C9E22}" destId="{7F78485B-56D9-49FE-BF01-E2373A65E35B}" srcOrd="6" destOrd="0" presId="urn:microsoft.com/office/officeart/2018/5/layout/CenteredIconLabelDescriptionList"/>
    <dgm:cxn modelId="{DBFB5493-A580-41C9-B618-0C25ED9CBB11}" type="presParOf" srcId="{7F78485B-56D9-49FE-BF01-E2373A65E35B}" destId="{6B48B265-0C73-43B4-A2F5-9452686C02BF}" srcOrd="0" destOrd="0" presId="urn:microsoft.com/office/officeart/2018/5/layout/CenteredIconLabelDescriptionList"/>
    <dgm:cxn modelId="{92074249-526C-437C-ADD6-61FFDFD8BD0B}" type="presParOf" srcId="{7F78485B-56D9-49FE-BF01-E2373A65E35B}" destId="{9BBD8FA5-737D-473C-AD70-CEB91D0F6882}" srcOrd="1" destOrd="0" presId="urn:microsoft.com/office/officeart/2018/5/layout/CenteredIconLabelDescriptionList"/>
    <dgm:cxn modelId="{CB887EF7-30CA-427A-AE3B-B9FB1F41972C}" type="presParOf" srcId="{7F78485B-56D9-49FE-BF01-E2373A65E35B}" destId="{DB6C2346-8A43-4A37-88B1-8694BFB62266}" srcOrd="2" destOrd="0" presId="urn:microsoft.com/office/officeart/2018/5/layout/CenteredIconLabelDescriptionList"/>
    <dgm:cxn modelId="{060A8027-E42F-40B7-973A-E2801A2D1CF0}" type="presParOf" srcId="{7F78485B-56D9-49FE-BF01-E2373A65E35B}" destId="{C1678AF3-C055-4603-BDF8-EC8BADC5725F}" srcOrd="3" destOrd="0" presId="urn:microsoft.com/office/officeart/2018/5/layout/CenteredIconLabelDescriptionList"/>
    <dgm:cxn modelId="{A7CA0E15-732D-4F28-A688-3D57CB8585B1}" type="presParOf" srcId="{7F78485B-56D9-49FE-BF01-E2373A65E35B}" destId="{F9B6AC5B-F48E-4823-A75B-C49FD8D00F93}" srcOrd="4" destOrd="0" presId="urn:microsoft.com/office/officeart/2018/5/layout/CenteredIconLabelDescriptionList"/>
    <dgm:cxn modelId="{2FD430A9-5697-4C34-B89D-7A6BEC49026D}" type="presParOf" srcId="{AEAA0B21-5815-4E40-9FA7-616D2E3C9E22}" destId="{B533EEB2-82B1-4400-9173-29DB228C5B86}" srcOrd="7" destOrd="0" presId="urn:microsoft.com/office/officeart/2018/5/layout/CenteredIconLabelDescriptionList"/>
    <dgm:cxn modelId="{F977812C-46C4-44C9-AAF9-BE26BADE5E90}" type="presParOf" srcId="{AEAA0B21-5815-4E40-9FA7-616D2E3C9E22}" destId="{5C620F7E-B83E-4649-B055-024E2EBC4F98}" srcOrd="8" destOrd="0" presId="urn:microsoft.com/office/officeart/2018/5/layout/CenteredIconLabelDescriptionList"/>
    <dgm:cxn modelId="{7DED2A16-1E76-4ED7-99B6-B5BADFDDFCBD}" type="presParOf" srcId="{5C620F7E-B83E-4649-B055-024E2EBC4F98}" destId="{9A19985C-29B0-48D3-BFE4-5BE0614F4F60}" srcOrd="0" destOrd="0" presId="urn:microsoft.com/office/officeart/2018/5/layout/CenteredIconLabelDescriptionList"/>
    <dgm:cxn modelId="{35A3831C-67E4-4B0B-8C5E-10ECDA72DB19}" type="presParOf" srcId="{5C620F7E-B83E-4649-B055-024E2EBC4F98}" destId="{17DB7DFD-7A07-4CFD-8885-1B53EA9488C9}" srcOrd="1" destOrd="0" presId="urn:microsoft.com/office/officeart/2018/5/layout/CenteredIconLabelDescriptionList"/>
    <dgm:cxn modelId="{51714491-D476-4FF0-A33B-120A2C9D6C28}" type="presParOf" srcId="{5C620F7E-B83E-4649-B055-024E2EBC4F98}" destId="{42709D11-40C9-457C-A54F-531CAE75BF83}" srcOrd="2" destOrd="0" presId="urn:microsoft.com/office/officeart/2018/5/layout/CenteredIconLabelDescriptionList"/>
    <dgm:cxn modelId="{43CF29FB-D8D2-4885-8B79-83FAF6400D84}" type="presParOf" srcId="{5C620F7E-B83E-4649-B055-024E2EBC4F98}" destId="{F5DF6F87-84FA-433D-AE69-88C783ED9CBC}" srcOrd="3" destOrd="0" presId="urn:microsoft.com/office/officeart/2018/5/layout/CenteredIconLabelDescriptionList"/>
    <dgm:cxn modelId="{8679ADEC-E0EA-42EF-9B47-9203234498E5}" type="presParOf" srcId="{5C620F7E-B83E-4649-B055-024E2EBC4F98}" destId="{8120CBF2-D1E2-4424-B248-814E373B4A75}" srcOrd="4" destOrd="0" presId="urn:microsoft.com/office/officeart/2018/5/layout/CenteredIconLabelDescriptionList"/>
    <dgm:cxn modelId="{FC1209FA-31AC-4C8E-B333-F051818BE337}" type="presParOf" srcId="{AEAA0B21-5815-4E40-9FA7-616D2E3C9E22}" destId="{248ACAED-6BCA-4B10-A498-D9482D626713}" srcOrd="9" destOrd="0" presId="urn:microsoft.com/office/officeart/2018/5/layout/CenteredIconLabelDescriptionList"/>
    <dgm:cxn modelId="{29B95956-E811-4827-9622-4F64BB6FF5DE}" type="presParOf" srcId="{AEAA0B21-5815-4E40-9FA7-616D2E3C9E22}" destId="{F195738C-65D5-4F6C-93E0-D3314B6EACBA}" srcOrd="10" destOrd="0" presId="urn:microsoft.com/office/officeart/2018/5/layout/CenteredIconLabelDescriptionList"/>
    <dgm:cxn modelId="{62DD4DAB-358B-420B-B42A-D41E0184A8F0}" type="presParOf" srcId="{F195738C-65D5-4F6C-93E0-D3314B6EACBA}" destId="{B63E3737-1881-4C7B-95D5-6C3143C80037}" srcOrd="0" destOrd="0" presId="urn:microsoft.com/office/officeart/2018/5/layout/CenteredIconLabelDescriptionList"/>
    <dgm:cxn modelId="{D865E954-2A7B-4A6B-BEDB-7E34E8FA942F}" type="presParOf" srcId="{F195738C-65D5-4F6C-93E0-D3314B6EACBA}" destId="{98F3AC36-68AC-48EB-AC76-AD69B58F859C}" srcOrd="1" destOrd="0" presId="urn:microsoft.com/office/officeart/2018/5/layout/CenteredIconLabelDescriptionList"/>
    <dgm:cxn modelId="{D43B8D05-19B9-4BA4-BC5B-7A080CA4A371}" type="presParOf" srcId="{F195738C-65D5-4F6C-93E0-D3314B6EACBA}" destId="{C2EB5FF1-573C-4FF0-9C7E-F3FBC282D0CE}" srcOrd="2" destOrd="0" presId="urn:microsoft.com/office/officeart/2018/5/layout/CenteredIconLabelDescriptionList"/>
    <dgm:cxn modelId="{8F7325C5-EC4B-496A-A1C1-A1038519FB8E}" type="presParOf" srcId="{F195738C-65D5-4F6C-93E0-D3314B6EACBA}" destId="{B9153E18-F5F0-4326-955C-05394DFEADC2}" srcOrd="3" destOrd="0" presId="urn:microsoft.com/office/officeart/2018/5/layout/CenteredIconLabelDescriptionList"/>
    <dgm:cxn modelId="{63D3A944-5886-41AC-8A76-9F6B65FE4025}" type="presParOf" srcId="{F195738C-65D5-4F6C-93E0-D3314B6EACBA}" destId="{CE5AA54E-C73D-4FF6-B1DA-B0BF93965915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A35112-A4AA-4730-98D8-382252BDBA29}" type="doc">
      <dgm:prSet loTypeId="urn:microsoft.com/office/officeart/2005/8/layout/cycle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AE5C1FB-C0ED-4C66-914D-1A1F4AB593FB}">
      <dgm:prSet/>
      <dgm:spPr>
        <a:solidFill>
          <a:srgbClr val="002060"/>
        </a:solidFill>
      </dgm:spPr>
      <dgm:t>
        <a:bodyPr/>
        <a:lstStyle/>
        <a:p>
          <a:r>
            <a:rPr lang="nl-BE" dirty="0"/>
            <a:t>Methoden om patiënt door de fasen te loodsen + de band met patiënt te versterken + evt. ambivalentie bloot te leggen</a:t>
          </a:r>
          <a:endParaRPr lang="en-US" dirty="0"/>
        </a:p>
      </dgm:t>
    </dgm:pt>
    <dgm:pt modelId="{4432C10D-BD5A-4AD5-8001-9E103DA08805}" type="parTrans" cxnId="{AB74A55A-DF1A-4580-B44D-1D788FD8289C}">
      <dgm:prSet/>
      <dgm:spPr/>
      <dgm:t>
        <a:bodyPr/>
        <a:lstStyle/>
        <a:p>
          <a:endParaRPr lang="en-US"/>
        </a:p>
      </dgm:t>
    </dgm:pt>
    <dgm:pt modelId="{40FD7913-FDA1-4094-B069-E41D1FD71C2A}" type="sibTrans" cxnId="{AB74A55A-DF1A-4580-B44D-1D788FD8289C}">
      <dgm:prSet/>
      <dgm:spPr/>
      <dgm:t>
        <a:bodyPr/>
        <a:lstStyle/>
        <a:p>
          <a:endParaRPr lang="en-US"/>
        </a:p>
      </dgm:t>
    </dgm:pt>
    <dgm:pt modelId="{94E232AE-A224-4346-AC34-989232AB5F12}">
      <dgm:prSet/>
      <dgm:spPr>
        <a:solidFill>
          <a:srgbClr val="E8D9B0"/>
        </a:solidFill>
      </dgm:spPr>
      <dgm:t>
        <a:bodyPr/>
        <a:lstStyle/>
        <a:p>
          <a:r>
            <a:rPr lang="en-US" b="1"/>
            <a:t>ROSA</a:t>
          </a:r>
          <a:r>
            <a:rPr lang="en-US"/>
            <a:t>: </a:t>
          </a:r>
        </a:p>
      </dgm:t>
    </dgm:pt>
    <dgm:pt modelId="{F90625EB-36A9-49A8-A7C2-E3D20AEC4218}" type="parTrans" cxnId="{0DFA9CAA-3AB2-4133-AD2F-8D5B52A5C4BE}">
      <dgm:prSet/>
      <dgm:spPr/>
      <dgm:t>
        <a:bodyPr/>
        <a:lstStyle/>
        <a:p>
          <a:endParaRPr lang="en-US"/>
        </a:p>
      </dgm:t>
    </dgm:pt>
    <dgm:pt modelId="{73B17D3E-F85D-4639-952D-AA816A50EAB5}" type="sibTrans" cxnId="{0DFA9CAA-3AB2-4133-AD2F-8D5B52A5C4BE}">
      <dgm:prSet/>
      <dgm:spPr/>
      <dgm:t>
        <a:bodyPr/>
        <a:lstStyle/>
        <a:p>
          <a:endParaRPr lang="en-US"/>
        </a:p>
      </dgm:t>
    </dgm:pt>
    <dgm:pt modelId="{64D07E6F-BF14-404D-B14A-533CA4D006DB}">
      <dgm:prSet/>
      <dgm:spPr>
        <a:solidFill>
          <a:srgbClr val="E8D9B0"/>
        </a:solidFill>
      </dgm:spPr>
      <dgm:t>
        <a:bodyPr/>
        <a:lstStyle/>
        <a:p>
          <a:r>
            <a:rPr lang="nl-NL" b="1"/>
            <a:t>R</a:t>
          </a:r>
          <a:r>
            <a:rPr lang="nl-NL"/>
            <a:t>eflectief luisteren</a:t>
          </a:r>
          <a:endParaRPr lang="en-US"/>
        </a:p>
      </dgm:t>
    </dgm:pt>
    <dgm:pt modelId="{C74CC352-E765-4DB3-A3F0-D088508CF91E}" type="parTrans" cxnId="{6BF5248E-01BD-405A-BA65-7105FB823BE6}">
      <dgm:prSet/>
      <dgm:spPr/>
      <dgm:t>
        <a:bodyPr/>
        <a:lstStyle/>
        <a:p>
          <a:endParaRPr lang="en-US"/>
        </a:p>
      </dgm:t>
    </dgm:pt>
    <dgm:pt modelId="{9373C7F4-BCB0-459D-AA7F-D3AC50E8EB08}" type="sibTrans" cxnId="{6BF5248E-01BD-405A-BA65-7105FB823BE6}">
      <dgm:prSet/>
      <dgm:spPr/>
      <dgm:t>
        <a:bodyPr/>
        <a:lstStyle/>
        <a:p>
          <a:endParaRPr lang="en-US"/>
        </a:p>
      </dgm:t>
    </dgm:pt>
    <dgm:pt modelId="{AE38D58E-EDA9-4F2A-A7B7-E3808A07C877}">
      <dgm:prSet/>
      <dgm:spPr>
        <a:solidFill>
          <a:srgbClr val="E8D9B0"/>
        </a:solidFill>
      </dgm:spPr>
      <dgm:t>
        <a:bodyPr/>
        <a:lstStyle/>
        <a:p>
          <a:r>
            <a:rPr lang="nl-NL" b="1"/>
            <a:t>O</a:t>
          </a:r>
          <a:r>
            <a:rPr lang="nl-NL"/>
            <a:t>pen vragen stellen</a:t>
          </a:r>
          <a:endParaRPr lang="en-US"/>
        </a:p>
      </dgm:t>
    </dgm:pt>
    <dgm:pt modelId="{1915C459-282E-487B-A97E-2F125C47E4B0}" type="parTrans" cxnId="{91212F64-E537-441E-A7C6-9558B8FB15C3}">
      <dgm:prSet/>
      <dgm:spPr/>
      <dgm:t>
        <a:bodyPr/>
        <a:lstStyle/>
        <a:p>
          <a:endParaRPr lang="en-US"/>
        </a:p>
      </dgm:t>
    </dgm:pt>
    <dgm:pt modelId="{EF4C1267-E07A-48D8-9947-707DF6FCD053}" type="sibTrans" cxnId="{91212F64-E537-441E-A7C6-9558B8FB15C3}">
      <dgm:prSet/>
      <dgm:spPr/>
      <dgm:t>
        <a:bodyPr/>
        <a:lstStyle/>
        <a:p>
          <a:endParaRPr lang="en-US"/>
        </a:p>
      </dgm:t>
    </dgm:pt>
    <dgm:pt modelId="{4C17106B-033A-45AD-B30B-6EEB285CFA26}">
      <dgm:prSet/>
      <dgm:spPr>
        <a:solidFill>
          <a:srgbClr val="E8D9B0"/>
        </a:solidFill>
      </dgm:spPr>
      <dgm:t>
        <a:bodyPr/>
        <a:lstStyle/>
        <a:p>
          <a:r>
            <a:rPr lang="nl-NL" b="1"/>
            <a:t>S</a:t>
          </a:r>
          <a:r>
            <a:rPr lang="nl-NL"/>
            <a:t>amenvatten</a:t>
          </a:r>
          <a:endParaRPr lang="en-US"/>
        </a:p>
      </dgm:t>
    </dgm:pt>
    <dgm:pt modelId="{0E03D10E-65BE-4165-9DB8-2F483A19B2B5}" type="parTrans" cxnId="{9507EBFF-52EA-4F57-8B3D-2F31F0D43341}">
      <dgm:prSet/>
      <dgm:spPr/>
      <dgm:t>
        <a:bodyPr/>
        <a:lstStyle/>
        <a:p>
          <a:endParaRPr lang="en-US"/>
        </a:p>
      </dgm:t>
    </dgm:pt>
    <dgm:pt modelId="{C30348E3-69AB-410D-92FA-E1945B954AF9}" type="sibTrans" cxnId="{9507EBFF-52EA-4F57-8B3D-2F31F0D43341}">
      <dgm:prSet/>
      <dgm:spPr/>
      <dgm:t>
        <a:bodyPr/>
        <a:lstStyle/>
        <a:p>
          <a:endParaRPr lang="en-US"/>
        </a:p>
      </dgm:t>
    </dgm:pt>
    <dgm:pt modelId="{4E2AB47E-3CDF-43D1-929F-0A37E18CB38E}">
      <dgm:prSet/>
      <dgm:spPr>
        <a:solidFill>
          <a:srgbClr val="E8D9B0"/>
        </a:solidFill>
      </dgm:spPr>
      <dgm:t>
        <a:bodyPr/>
        <a:lstStyle/>
        <a:p>
          <a:r>
            <a:rPr lang="nl-NL" b="1"/>
            <a:t>A</a:t>
          </a:r>
          <a:r>
            <a:rPr lang="nl-NL"/>
            <a:t>ffirmeren</a:t>
          </a:r>
          <a:endParaRPr lang="en-US"/>
        </a:p>
      </dgm:t>
    </dgm:pt>
    <dgm:pt modelId="{F709E21B-66B8-4A9B-ABEA-7EF1B910405F}" type="parTrans" cxnId="{A2F62D98-CD5F-4F66-84CC-A56496F93F66}">
      <dgm:prSet/>
      <dgm:spPr/>
      <dgm:t>
        <a:bodyPr/>
        <a:lstStyle/>
        <a:p>
          <a:endParaRPr lang="en-US"/>
        </a:p>
      </dgm:t>
    </dgm:pt>
    <dgm:pt modelId="{1CDC979E-7D0F-45B4-A523-68A97FF29C5C}" type="sibTrans" cxnId="{A2F62D98-CD5F-4F66-84CC-A56496F93F66}">
      <dgm:prSet/>
      <dgm:spPr/>
      <dgm:t>
        <a:bodyPr/>
        <a:lstStyle/>
        <a:p>
          <a:endParaRPr lang="en-US"/>
        </a:p>
      </dgm:t>
    </dgm:pt>
    <dgm:pt modelId="{AA3A193D-52F8-45DA-8B59-471EF7F27C4D}" type="pres">
      <dgm:prSet presAssocID="{53A35112-A4AA-4730-98D8-382252BDBA29}" presName="cycle" presStyleCnt="0">
        <dgm:presLayoutVars>
          <dgm:dir/>
          <dgm:resizeHandles val="exact"/>
        </dgm:presLayoutVars>
      </dgm:prSet>
      <dgm:spPr/>
    </dgm:pt>
    <dgm:pt modelId="{349653F7-6DF6-49B1-8772-9045D40FE7AD}" type="pres">
      <dgm:prSet presAssocID="{6AE5C1FB-C0ED-4C66-914D-1A1F4AB593FB}" presName="node" presStyleLbl="node1" presStyleIdx="0" presStyleCnt="2">
        <dgm:presLayoutVars>
          <dgm:bulletEnabled val="1"/>
        </dgm:presLayoutVars>
      </dgm:prSet>
      <dgm:spPr/>
    </dgm:pt>
    <dgm:pt modelId="{4DF9913E-998C-4112-9626-D2A86F5AFF9B}" type="pres">
      <dgm:prSet presAssocID="{6AE5C1FB-C0ED-4C66-914D-1A1F4AB593FB}" presName="spNode" presStyleCnt="0"/>
      <dgm:spPr/>
    </dgm:pt>
    <dgm:pt modelId="{81769F18-2321-4AE1-9335-8300F27B9394}" type="pres">
      <dgm:prSet presAssocID="{40FD7913-FDA1-4094-B069-E41D1FD71C2A}" presName="sibTrans" presStyleLbl="sibTrans1D1" presStyleIdx="0" presStyleCnt="2"/>
      <dgm:spPr/>
    </dgm:pt>
    <dgm:pt modelId="{DE7E216C-845F-4506-B29F-A61726D9057A}" type="pres">
      <dgm:prSet presAssocID="{94E232AE-A224-4346-AC34-989232AB5F12}" presName="node" presStyleLbl="node1" presStyleIdx="1" presStyleCnt="2">
        <dgm:presLayoutVars>
          <dgm:bulletEnabled val="1"/>
        </dgm:presLayoutVars>
      </dgm:prSet>
      <dgm:spPr/>
    </dgm:pt>
    <dgm:pt modelId="{5F6BD71F-DC59-4047-98A5-6B273BB5C472}" type="pres">
      <dgm:prSet presAssocID="{94E232AE-A224-4346-AC34-989232AB5F12}" presName="spNode" presStyleCnt="0"/>
      <dgm:spPr/>
    </dgm:pt>
    <dgm:pt modelId="{EE1C0E02-A0A0-4A65-837E-94D54906496E}" type="pres">
      <dgm:prSet presAssocID="{73B17D3E-F85D-4639-952D-AA816A50EAB5}" presName="sibTrans" presStyleLbl="sibTrans1D1" presStyleIdx="1" presStyleCnt="2"/>
      <dgm:spPr/>
    </dgm:pt>
  </dgm:ptLst>
  <dgm:cxnLst>
    <dgm:cxn modelId="{0DF7753B-330B-4654-8460-D51F8F5042B4}" type="presOf" srcId="{40FD7913-FDA1-4094-B069-E41D1FD71C2A}" destId="{81769F18-2321-4AE1-9335-8300F27B9394}" srcOrd="0" destOrd="0" presId="urn:microsoft.com/office/officeart/2005/8/layout/cycle5"/>
    <dgm:cxn modelId="{1F4CDE40-0377-4C4A-B0B1-B637BB54E238}" type="presOf" srcId="{6AE5C1FB-C0ED-4C66-914D-1A1F4AB593FB}" destId="{349653F7-6DF6-49B1-8772-9045D40FE7AD}" srcOrd="0" destOrd="0" presId="urn:microsoft.com/office/officeart/2005/8/layout/cycle5"/>
    <dgm:cxn modelId="{91212F64-E537-441E-A7C6-9558B8FB15C3}" srcId="{94E232AE-A224-4346-AC34-989232AB5F12}" destId="{AE38D58E-EDA9-4F2A-A7B7-E3808A07C877}" srcOrd="1" destOrd="0" parTransId="{1915C459-282E-487B-A97E-2F125C47E4B0}" sibTransId="{EF4C1267-E07A-48D8-9947-707DF6FCD053}"/>
    <dgm:cxn modelId="{3CA0DB6C-C078-4ECC-9F8E-A5040AF74B52}" type="presOf" srcId="{4C17106B-033A-45AD-B30B-6EEB285CFA26}" destId="{DE7E216C-845F-4506-B29F-A61726D9057A}" srcOrd="0" destOrd="3" presId="urn:microsoft.com/office/officeart/2005/8/layout/cycle5"/>
    <dgm:cxn modelId="{AB74A55A-DF1A-4580-B44D-1D788FD8289C}" srcId="{53A35112-A4AA-4730-98D8-382252BDBA29}" destId="{6AE5C1FB-C0ED-4C66-914D-1A1F4AB593FB}" srcOrd="0" destOrd="0" parTransId="{4432C10D-BD5A-4AD5-8001-9E103DA08805}" sibTransId="{40FD7913-FDA1-4094-B069-E41D1FD71C2A}"/>
    <dgm:cxn modelId="{D9B86284-9C30-4B96-BB6C-40468184AE41}" type="presOf" srcId="{4E2AB47E-3CDF-43D1-929F-0A37E18CB38E}" destId="{DE7E216C-845F-4506-B29F-A61726D9057A}" srcOrd="0" destOrd="4" presId="urn:microsoft.com/office/officeart/2005/8/layout/cycle5"/>
    <dgm:cxn modelId="{6BF5248E-01BD-405A-BA65-7105FB823BE6}" srcId="{94E232AE-A224-4346-AC34-989232AB5F12}" destId="{64D07E6F-BF14-404D-B14A-533CA4D006DB}" srcOrd="0" destOrd="0" parTransId="{C74CC352-E765-4DB3-A3F0-D088508CF91E}" sibTransId="{9373C7F4-BCB0-459D-AA7F-D3AC50E8EB08}"/>
    <dgm:cxn modelId="{063C7596-6139-4740-951A-4B6492C9572E}" type="presOf" srcId="{94E232AE-A224-4346-AC34-989232AB5F12}" destId="{DE7E216C-845F-4506-B29F-A61726D9057A}" srcOrd="0" destOrd="0" presId="urn:microsoft.com/office/officeart/2005/8/layout/cycle5"/>
    <dgm:cxn modelId="{A2F62D98-CD5F-4F66-84CC-A56496F93F66}" srcId="{94E232AE-A224-4346-AC34-989232AB5F12}" destId="{4E2AB47E-3CDF-43D1-929F-0A37E18CB38E}" srcOrd="3" destOrd="0" parTransId="{F709E21B-66B8-4A9B-ABEA-7EF1B910405F}" sibTransId="{1CDC979E-7D0F-45B4-A523-68A97FF29C5C}"/>
    <dgm:cxn modelId="{8A0DCB9C-0EC6-4169-A8E3-BB56D29CA701}" type="presOf" srcId="{64D07E6F-BF14-404D-B14A-533CA4D006DB}" destId="{DE7E216C-845F-4506-B29F-A61726D9057A}" srcOrd="0" destOrd="1" presId="urn:microsoft.com/office/officeart/2005/8/layout/cycle5"/>
    <dgm:cxn modelId="{0DFA9CAA-3AB2-4133-AD2F-8D5B52A5C4BE}" srcId="{53A35112-A4AA-4730-98D8-382252BDBA29}" destId="{94E232AE-A224-4346-AC34-989232AB5F12}" srcOrd="1" destOrd="0" parTransId="{F90625EB-36A9-49A8-A7C2-E3D20AEC4218}" sibTransId="{73B17D3E-F85D-4639-952D-AA816A50EAB5}"/>
    <dgm:cxn modelId="{85A193B2-D8D6-47E2-A66A-523733BEC4FE}" type="presOf" srcId="{53A35112-A4AA-4730-98D8-382252BDBA29}" destId="{AA3A193D-52F8-45DA-8B59-471EF7F27C4D}" srcOrd="0" destOrd="0" presId="urn:microsoft.com/office/officeart/2005/8/layout/cycle5"/>
    <dgm:cxn modelId="{A3D6CEC7-0667-4933-B7C5-3245D360C9E4}" type="presOf" srcId="{73B17D3E-F85D-4639-952D-AA816A50EAB5}" destId="{EE1C0E02-A0A0-4A65-837E-94D54906496E}" srcOrd="0" destOrd="0" presId="urn:microsoft.com/office/officeart/2005/8/layout/cycle5"/>
    <dgm:cxn modelId="{746032D7-B8F8-4FD8-9A18-84CB96C8833F}" type="presOf" srcId="{AE38D58E-EDA9-4F2A-A7B7-E3808A07C877}" destId="{DE7E216C-845F-4506-B29F-A61726D9057A}" srcOrd="0" destOrd="2" presId="urn:microsoft.com/office/officeart/2005/8/layout/cycle5"/>
    <dgm:cxn modelId="{9507EBFF-52EA-4F57-8B3D-2F31F0D43341}" srcId="{94E232AE-A224-4346-AC34-989232AB5F12}" destId="{4C17106B-033A-45AD-B30B-6EEB285CFA26}" srcOrd="2" destOrd="0" parTransId="{0E03D10E-65BE-4165-9DB8-2F483A19B2B5}" sibTransId="{C30348E3-69AB-410D-92FA-E1945B954AF9}"/>
    <dgm:cxn modelId="{8B2AF45A-35EF-4468-9FC8-B616DCDF49C6}" type="presParOf" srcId="{AA3A193D-52F8-45DA-8B59-471EF7F27C4D}" destId="{349653F7-6DF6-49B1-8772-9045D40FE7AD}" srcOrd="0" destOrd="0" presId="urn:microsoft.com/office/officeart/2005/8/layout/cycle5"/>
    <dgm:cxn modelId="{00DE7CF6-E041-4AC2-9022-C617749C6C68}" type="presParOf" srcId="{AA3A193D-52F8-45DA-8B59-471EF7F27C4D}" destId="{4DF9913E-998C-4112-9626-D2A86F5AFF9B}" srcOrd="1" destOrd="0" presId="urn:microsoft.com/office/officeart/2005/8/layout/cycle5"/>
    <dgm:cxn modelId="{8EC5FF54-DF08-43D7-BE6A-223379D1B7D3}" type="presParOf" srcId="{AA3A193D-52F8-45DA-8B59-471EF7F27C4D}" destId="{81769F18-2321-4AE1-9335-8300F27B9394}" srcOrd="2" destOrd="0" presId="urn:microsoft.com/office/officeart/2005/8/layout/cycle5"/>
    <dgm:cxn modelId="{5998BF7E-5EDF-4454-939C-B1846D8B37B7}" type="presParOf" srcId="{AA3A193D-52F8-45DA-8B59-471EF7F27C4D}" destId="{DE7E216C-845F-4506-B29F-A61726D9057A}" srcOrd="3" destOrd="0" presId="urn:microsoft.com/office/officeart/2005/8/layout/cycle5"/>
    <dgm:cxn modelId="{0A443707-7AD3-4A8A-A214-9A32B1465EDB}" type="presParOf" srcId="{AA3A193D-52F8-45DA-8B59-471EF7F27C4D}" destId="{5F6BD71F-DC59-4047-98A5-6B273BB5C472}" srcOrd="4" destOrd="0" presId="urn:microsoft.com/office/officeart/2005/8/layout/cycle5"/>
    <dgm:cxn modelId="{8A3CCDE7-C0A0-43E9-8DBB-6510838E9A58}" type="presParOf" srcId="{AA3A193D-52F8-45DA-8B59-471EF7F27C4D}" destId="{EE1C0E02-A0A0-4A65-837E-94D54906496E}" srcOrd="5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13131-B1CA-444A-AF19-DAC2FED1BC9A}">
      <dsp:nvSpPr>
        <dsp:cNvPr id="0" name=""/>
        <dsp:cNvSpPr/>
      </dsp:nvSpPr>
      <dsp:spPr>
        <a:xfrm>
          <a:off x="493670" y="582152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03BC73-CC43-40B3-8131-489FDE66DCCC}">
      <dsp:nvSpPr>
        <dsp:cNvPr id="0" name=""/>
        <dsp:cNvSpPr/>
      </dsp:nvSpPr>
      <dsp:spPr>
        <a:xfrm>
          <a:off x="393" y="1817757"/>
          <a:ext cx="3138750" cy="94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solidFill>
                <a:srgbClr val="002060"/>
              </a:solidFill>
            </a:rPr>
            <a:t>Engagement </a:t>
          </a:r>
          <a:r>
            <a:rPr lang="en-US" sz="2000" kern="1200" dirty="0" err="1">
              <a:solidFill>
                <a:srgbClr val="002060"/>
              </a:solidFill>
            </a:rPr>
            <a:t>en</a:t>
          </a:r>
          <a:r>
            <a:rPr lang="en-US" sz="2000" kern="1200" dirty="0">
              <a:solidFill>
                <a:srgbClr val="002060"/>
              </a:solidFill>
            </a:rPr>
            <a:t> </a:t>
          </a:r>
          <a:r>
            <a:rPr lang="en-US" sz="2000" kern="1200" dirty="0" err="1">
              <a:solidFill>
                <a:srgbClr val="002060"/>
              </a:solidFill>
            </a:rPr>
            <a:t>motivatie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393" y="1817757"/>
        <a:ext cx="3138750" cy="941625"/>
      </dsp:txXfrm>
    </dsp:sp>
    <dsp:sp modelId="{002EA75D-C282-4AF8-9F11-46304F07AB34}">
      <dsp:nvSpPr>
        <dsp:cNvPr id="0" name=""/>
        <dsp:cNvSpPr/>
      </dsp:nvSpPr>
      <dsp:spPr>
        <a:xfrm>
          <a:off x="393" y="2823123"/>
          <a:ext cx="3138750" cy="946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E246EB-D681-4826-96A2-3F01AACAD638}">
      <dsp:nvSpPr>
        <dsp:cNvPr id="0" name=""/>
        <dsp:cNvSpPr/>
      </dsp:nvSpPr>
      <dsp:spPr>
        <a:xfrm>
          <a:off x="4590740" y="515162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E6048B-DC97-414C-AF31-AD7A96A3973F}">
      <dsp:nvSpPr>
        <dsp:cNvPr id="0" name=""/>
        <dsp:cNvSpPr/>
      </dsp:nvSpPr>
      <dsp:spPr>
        <a:xfrm>
          <a:off x="3688425" y="1817757"/>
          <a:ext cx="3138750" cy="94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BE" sz="2000" kern="1200" noProof="0" dirty="0">
              <a:solidFill>
                <a:srgbClr val="002060"/>
              </a:solidFill>
            </a:rPr>
            <a:t>“Wat maakt dat de patiënt de voorgestelde behandeling zal volgen?</a:t>
          </a:r>
        </a:p>
      </dsp:txBody>
      <dsp:txXfrm>
        <a:off x="3688425" y="1817757"/>
        <a:ext cx="3138750" cy="941625"/>
      </dsp:txXfrm>
    </dsp:sp>
    <dsp:sp modelId="{B6FFCA12-78A3-4DDA-8724-7C830E79F78C}">
      <dsp:nvSpPr>
        <dsp:cNvPr id="0" name=""/>
        <dsp:cNvSpPr/>
      </dsp:nvSpPr>
      <dsp:spPr>
        <a:xfrm>
          <a:off x="3688425" y="2823123"/>
          <a:ext cx="3138750" cy="946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16BB6-8A9C-49C5-83E0-CD2A0D1D6DFC}">
      <dsp:nvSpPr>
        <dsp:cNvPr id="0" name=""/>
        <dsp:cNvSpPr/>
      </dsp:nvSpPr>
      <dsp:spPr>
        <a:xfrm>
          <a:off x="8014127" y="515162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AFA7F-AA14-4741-BCFB-173DDFED5E08}">
      <dsp:nvSpPr>
        <dsp:cNvPr id="0" name=""/>
        <dsp:cNvSpPr/>
      </dsp:nvSpPr>
      <dsp:spPr>
        <a:xfrm>
          <a:off x="7376456" y="1817757"/>
          <a:ext cx="3138750" cy="94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BE" sz="2000" kern="1200" noProof="0" dirty="0">
              <a:solidFill>
                <a:srgbClr val="002060"/>
              </a:solidFill>
            </a:rPr>
            <a:t>Stimuleren van verandering </a:t>
          </a:r>
          <a:r>
            <a:rPr lang="nl-BE" sz="2000" u="sng" kern="1200" noProof="0" dirty="0">
              <a:solidFill>
                <a:srgbClr val="002060"/>
              </a:solidFill>
            </a:rPr>
            <a:t>vanuit</a:t>
          </a:r>
          <a:r>
            <a:rPr lang="nl-BE" sz="2000" kern="1200" noProof="0" dirty="0">
              <a:solidFill>
                <a:srgbClr val="002060"/>
              </a:solidFill>
            </a:rPr>
            <a:t> de patiënt : </a:t>
          </a:r>
        </a:p>
      </dsp:txBody>
      <dsp:txXfrm>
        <a:off x="7376456" y="1817757"/>
        <a:ext cx="3138750" cy="941625"/>
      </dsp:txXfrm>
    </dsp:sp>
    <dsp:sp modelId="{4E7A108D-2A0E-43D4-863B-593DD337AC28}">
      <dsp:nvSpPr>
        <dsp:cNvPr id="0" name=""/>
        <dsp:cNvSpPr/>
      </dsp:nvSpPr>
      <dsp:spPr>
        <a:xfrm>
          <a:off x="7376850" y="2570458"/>
          <a:ext cx="3138750" cy="946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noProof="0" dirty="0">
              <a:solidFill>
                <a:srgbClr val="002060"/>
              </a:solidFill>
            </a:rPr>
            <a:t>- niets opleggen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noProof="0" dirty="0">
              <a:solidFill>
                <a:srgbClr val="002060"/>
              </a:solidFill>
            </a:rPr>
            <a:t>- samen op zoek gaan naar oplossing </a:t>
          </a:r>
        </a:p>
      </dsp:txBody>
      <dsp:txXfrm>
        <a:off x="7376850" y="2570458"/>
        <a:ext cx="3138750" cy="946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16A09-2D48-4A25-A6B7-FE4302C9EB7A}">
      <dsp:nvSpPr>
        <dsp:cNvPr id="0" name=""/>
        <dsp:cNvSpPr/>
      </dsp:nvSpPr>
      <dsp:spPr>
        <a:xfrm>
          <a:off x="1747800" y="515949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DB68F-3FE7-4FA5-AA8D-4B9C55F47FFC}">
      <dsp:nvSpPr>
        <dsp:cNvPr id="0" name=""/>
        <dsp:cNvSpPr/>
      </dsp:nvSpPr>
      <dsp:spPr>
        <a:xfrm>
          <a:off x="559800" y="2957888"/>
          <a:ext cx="432000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noProof="0" dirty="0">
              <a:solidFill>
                <a:srgbClr val="002060"/>
              </a:solidFill>
              <a:latin typeface="+mn-lt"/>
              <a:ea typeface="+mn-ea"/>
              <a:cs typeface="+mn-cs"/>
            </a:rPr>
            <a:t>Verandermotieven van patiënt</a:t>
          </a:r>
        </a:p>
      </dsp:txBody>
      <dsp:txXfrm>
        <a:off x="559800" y="2957888"/>
        <a:ext cx="4320000" cy="877500"/>
      </dsp:txXfrm>
    </dsp:sp>
    <dsp:sp modelId="{CEF0E420-6A95-4E9E-BABE-29ECBAA220E1}">
      <dsp:nvSpPr>
        <dsp:cNvPr id="0" name=""/>
        <dsp:cNvSpPr/>
      </dsp:nvSpPr>
      <dsp:spPr>
        <a:xfrm>
          <a:off x="6823800" y="515949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C66BF-EB42-4766-91BE-E54216FFCB06}">
      <dsp:nvSpPr>
        <dsp:cNvPr id="0" name=""/>
        <dsp:cNvSpPr/>
      </dsp:nvSpPr>
      <dsp:spPr>
        <a:xfrm>
          <a:off x="5635800" y="2957888"/>
          <a:ext cx="432000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Argumenten</a:t>
          </a:r>
          <a:r>
            <a:rPr lang="en-US" sz="28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voor</a:t>
          </a:r>
          <a:r>
            <a:rPr lang="en-US" sz="28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verandering</a:t>
          </a:r>
          <a:r>
            <a:rPr lang="en-US" sz="28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door patient </a:t>
          </a:r>
          <a:r>
            <a:rPr lang="en-US" sz="28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zelf</a:t>
          </a:r>
          <a:r>
            <a:rPr lang="en-US" sz="28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2200" kern="1200" dirty="0">
            <a:solidFill>
              <a:srgbClr val="002060"/>
            </a:solidFill>
          </a:endParaRPr>
        </a:p>
      </dsp:txBody>
      <dsp:txXfrm>
        <a:off x="5635800" y="2957888"/>
        <a:ext cx="4320000" cy="877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16A09-2D48-4A25-A6B7-FE4302C9EB7A}">
      <dsp:nvSpPr>
        <dsp:cNvPr id="0" name=""/>
        <dsp:cNvSpPr/>
      </dsp:nvSpPr>
      <dsp:spPr>
        <a:xfrm>
          <a:off x="1747800" y="264442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DB68F-3FE7-4FA5-AA8D-4B9C55F47FFC}">
      <dsp:nvSpPr>
        <dsp:cNvPr id="0" name=""/>
        <dsp:cNvSpPr/>
      </dsp:nvSpPr>
      <dsp:spPr>
        <a:xfrm>
          <a:off x="559800" y="2781895"/>
          <a:ext cx="4320000" cy="130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rgbClr val="002060"/>
              </a:solidFill>
              <a:latin typeface="+mn-lt"/>
              <a:ea typeface="+mn-ea"/>
              <a:cs typeface="+mn-cs"/>
            </a:rPr>
            <a:t>Actieplan</a:t>
          </a:r>
          <a:r>
            <a:rPr lang="en-US" sz="2800" kern="1200" dirty="0">
              <a:solidFill>
                <a:srgbClr val="002060"/>
              </a:solidFill>
              <a:latin typeface="+mn-lt"/>
              <a:ea typeface="+mn-ea"/>
              <a:cs typeface="+mn-cs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+mn-lt"/>
              <a:ea typeface="+mn-ea"/>
              <a:cs typeface="+mn-cs"/>
            </a:rPr>
            <a:t>formuleren</a:t>
          </a:r>
          <a:r>
            <a:rPr lang="en-US" sz="2800" kern="1200" dirty="0">
              <a:solidFill>
                <a:srgbClr val="002060"/>
              </a:solidFill>
              <a:latin typeface="+mn-lt"/>
              <a:ea typeface="+mn-ea"/>
              <a:cs typeface="+mn-cs"/>
            </a:rPr>
            <a:t> </a:t>
          </a:r>
        </a:p>
      </dsp:txBody>
      <dsp:txXfrm>
        <a:off x="559800" y="2781895"/>
        <a:ext cx="4320000" cy="1305000"/>
      </dsp:txXfrm>
    </dsp:sp>
    <dsp:sp modelId="{CEF0E420-6A95-4E9E-BABE-29ECBAA220E1}">
      <dsp:nvSpPr>
        <dsp:cNvPr id="0" name=""/>
        <dsp:cNvSpPr/>
      </dsp:nvSpPr>
      <dsp:spPr>
        <a:xfrm>
          <a:off x="6823800" y="264442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C66BF-EB42-4766-91BE-E54216FFCB06}">
      <dsp:nvSpPr>
        <dsp:cNvPr id="0" name=""/>
        <dsp:cNvSpPr/>
      </dsp:nvSpPr>
      <dsp:spPr>
        <a:xfrm>
          <a:off x="5635800" y="2781895"/>
          <a:ext cx="4320000" cy="130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Gesprekken</a:t>
          </a:r>
          <a:r>
            <a:rPr lang="en-US" sz="28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over </a:t>
          </a:r>
          <a:r>
            <a:rPr lang="en-US" sz="28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veranderacties</a:t>
          </a:r>
          <a:r>
            <a:rPr lang="en-US" sz="28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(met </a:t>
          </a:r>
          <a:r>
            <a:rPr lang="en-US" sz="28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evt</a:t>
          </a:r>
          <a:r>
            <a:rPr lang="en-US" sz="28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. </a:t>
          </a:r>
          <a:r>
            <a:rPr lang="en-US" sz="28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verschillende</a:t>
          </a:r>
          <a:r>
            <a:rPr lang="en-US" sz="28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onderwerpen</a:t>
          </a:r>
          <a:r>
            <a:rPr lang="en-US" sz="2200" kern="1200" dirty="0">
              <a:solidFill>
                <a:srgbClr val="002060"/>
              </a:solidFill>
            </a:rPr>
            <a:t>) </a:t>
          </a:r>
        </a:p>
      </dsp:txBody>
      <dsp:txXfrm>
        <a:off x="5635800" y="2781895"/>
        <a:ext cx="4320000" cy="1305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5D1CC-8AA8-499B-AB24-DFD021228E47}">
      <dsp:nvSpPr>
        <dsp:cNvPr id="0" name=""/>
        <dsp:cNvSpPr/>
      </dsp:nvSpPr>
      <dsp:spPr>
        <a:xfrm>
          <a:off x="557779" y="1383029"/>
          <a:ext cx="600222" cy="6002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159B7E-3ECB-4AF1-AB9F-D35682E2023C}">
      <dsp:nvSpPr>
        <dsp:cNvPr id="0" name=""/>
        <dsp:cNvSpPr/>
      </dsp:nvSpPr>
      <dsp:spPr>
        <a:xfrm>
          <a:off x="430" y="2080567"/>
          <a:ext cx="1714921" cy="257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BE" sz="1600" kern="1200" dirty="0">
              <a:solidFill>
                <a:srgbClr val="002060"/>
              </a:solidFill>
            </a:rPr>
            <a:t>Precontemplatie</a:t>
          </a:r>
          <a:r>
            <a:rPr lang="nl-BE" sz="1600" kern="1200" dirty="0"/>
            <a:t> </a:t>
          </a:r>
          <a:endParaRPr lang="en-US" sz="1600" kern="1200" dirty="0"/>
        </a:p>
      </dsp:txBody>
      <dsp:txXfrm>
        <a:off x="430" y="2080567"/>
        <a:ext cx="1714921" cy="257238"/>
      </dsp:txXfrm>
    </dsp:sp>
    <dsp:sp modelId="{1291319D-858B-424D-820B-12BC11BBCB13}">
      <dsp:nvSpPr>
        <dsp:cNvPr id="0" name=""/>
        <dsp:cNvSpPr/>
      </dsp:nvSpPr>
      <dsp:spPr>
        <a:xfrm>
          <a:off x="430" y="2383068"/>
          <a:ext cx="1714921" cy="1263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>
              <a:solidFill>
                <a:srgbClr val="002060"/>
              </a:solidFill>
            </a:rPr>
            <a:t>Patiënt niet bewust van probleem</a:t>
          </a:r>
          <a:endParaRPr lang="en-US" sz="1200" kern="1200" dirty="0">
            <a:solidFill>
              <a:srgbClr val="002060"/>
            </a:solidFill>
          </a:endParaRPr>
        </a:p>
      </dsp:txBody>
      <dsp:txXfrm>
        <a:off x="430" y="2383068"/>
        <a:ext cx="1714921" cy="1263101"/>
      </dsp:txXfrm>
    </dsp:sp>
    <dsp:sp modelId="{92133564-52FE-4D29-A715-B493B436D7CB}">
      <dsp:nvSpPr>
        <dsp:cNvPr id="0" name=""/>
        <dsp:cNvSpPr/>
      </dsp:nvSpPr>
      <dsp:spPr>
        <a:xfrm>
          <a:off x="2572812" y="1383029"/>
          <a:ext cx="600222" cy="6002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8E04C-E462-4B5C-BC9E-02F9F4EFCE01}">
      <dsp:nvSpPr>
        <dsp:cNvPr id="0" name=""/>
        <dsp:cNvSpPr/>
      </dsp:nvSpPr>
      <dsp:spPr>
        <a:xfrm>
          <a:off x="2015463" y="2080567"/>
          <a:ext cx="1714921" cy="257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BE" sz="1600" kern="1200" dirty="0">
              <a:solidFill>
                <a:srgbClr val="002060"/>
              </a:solidFill>
            </a:rPr>
            <a:t>Contemplatie</a:t>
          </a:r>
          <a:endParaRPr lang="en-US" sz="1600" kern="1200" dirty="0">
            <a:solidFill>
              <a:srgbClr val="002060"/>
            </a:solidFill>
          </a:endParaRPr>
        </a:p>
      </dsp:txBody>
      <dsp:txXfrm>
        <a:off x="2015463" y="2080567"/>
        <a:ext cx="1714921" cy="257238"/>
      </dsp:txXfrm>
    </dsp:sp>
    <dsp:sp modelId="{78DDF6B0-FF93-45C2-92EE-139BB21B486A}">
      <dsp:nvSpPr>
        <dsp:cNvPr id="0" name=""/>
        <dsp:cNvSpPr/>
      </dsp:nvSpPr>
      <dsp:spPr>
        <a:xfrm>
          <a:off x="2015463" y="2383068"/>
          <a:ext cx="1714921" cy="1263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>
              <a:solidFill>
                <a:srgbClr val="002060"/>
              </a:solidFill>
            </a:rPr>
            <a:t>Patiënt bewust van probleem maar weet niet hoe te veranderen </a:t>
          </a:r>
          <a:endParaRPr lang="en-US" sz="1200" kern="1200" dirty="0">
            <a:solidFill>
              <a:srgbClr val="002060"/>
            </a:solidFill>
          </a:endParaRPr>
        </a:p>
      </dsp:txBody>
      <dsp:txXfrm>
        <a:off x="2015463" y="2383068"/>
        <a:ext cx="1714921" cy="1263101"/>
      </dsp:txXfrm>
    </dsp:sp>
    <dsp:sp modelId="{5638E9D5-FCBA-4463-A525-B620E7B1BC43}">
      <dsp:nvSpPr>
        <dsp:cNvPr id="0" name=""/>
        <dsp:cNvSpPr/>
      </dsp:nvSpPr>
      <dsp:spPr>
        <a:xfrm>
          <a:off x="4587846" y="1383029"/>
          <a:ext cx="600222" cy="6002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6F18D-73B6-40A6-9058-7F5B76330F39}">
      <dsp:nvSpPr>
        <dsp:cNvPr id="0" name=""/>
        <dsp:cNvSpPr/>
      </dsp:nvSpPr>
      <dsp:spPr>
        <a:xfrm>
          <a:off x="4030496" y="2080567"/>
          <a:ext cx="1714921" cy="257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BE" sz="1600" kern="1200" dirty="0">
              <a:solidFill>
                <a:srgbClr val="002060"/>
              </a:solidFill>
            </a:rPr>
            <a:t>Voorbereiding</a:t>
          </a:r>
          <a:endParaRPr lang="en-US" sz="1600" kern="1200" dirty="0">
            <a:solidFill>
              <a:srgbClr val="002060"/>
            </a:solidFill>
          </a:endParaRPr>
        </a:p>
      </dsp:txBody>
      <dsp:txXfrm>
        <a:off x="4030496" y="2080567"/>
        <a:ext cx="1714921" cy="257238"/>
      </dsp:txXfrm>
    </dsp:sp>
    <dsp:sp modelId="{EB602E4E-3C21-4625-A8D6-AF3FABEC2D5F}">
      <dsp:nvSpPr>
        <dsp:cNvPr id="0" name=""/>
        <dsp:cNvSpPr/>
      </dsp:nvSpPr>
      <dsp:spPr>
        <a:xfrm>
          <a:off x="4030496" y="2383068"/>
          <a:ext cx="1714921" cy="1263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>
              <a:solidFill>
                <a:srgbClr val="002060"/>
              </a:solidFill>
            </a:rPr>
            <a:t>Patiënt verwoordt de wil om te veranderen. Formuleert plan</a:t>
          </a:r>
          <a:endParaRPr lang="en-US" sz="1200" kern="1200" dirty="0">
            <a:solidFill>
              <a:srgbClr val="002060"/>
            </a:solidFill>
          </a:endParaRPr>
        </a:p>
      </dsp:txBody>
      <dsp:txXfrm>
        <a:off x="4030496" y="2383068"/>
        <a:ext cx="1714921" cy="1263101"/>
      </dsp:txXfrm>
    </dsp:sp>
    <dsp:sp modelId="{6B48B265-0C73-43B4-A2F5-9452686C02BF}">
      <dsp:nvSpPr>
        <dsp:cNvPr id="0" name=""/>
        <dsp:cNvSpPr/>
      </dsp:nvSpPr>
      <dsp:spPr>
        <a:xfrm>
          <a:off x="6602879" y="1383029"/>
          <a:ext cx="600222" cy="60022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C2346-8A43-4A37-88B1-8694BFB62266}">
      <dsp:nvSpPr>
        <dsp:cNvPr id="0" name=""/>
        <dsp:cNvSpPr/>
      </dsp:nvSpPr>
      <dsp:spPr>
        <a:xfrm>
          <a:off x="6045529" y="2080567"/>
          <a:ext cx="1714921" cy="257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BE" sz="1600" kern="1200" dirty="0">
              <a:solidFill>
                <a:srgbClr val="002060"/>
              </a:solidFill>
            </a:rPr>
            <a:t>Actie</a:t>
          </a:r>
          <a:endParaRPr lang="en-US" sz="1600" kern="1200" dirty="0">
            <a:solidFill>
              <a:srgbClr val="002060"/>
            </a:solidFill>
          </a:endParaRPr>
        </a:p>
      </dsp:txBody>
      <dsp:txXfrm>
        <a:off x="6045529" y="2080567"/>
        <a:ext cx="1714921" cy="257238"/>
      </dsp:txXfrm>
    </dsp:sp>
    <dsp:sp modelId="{F9B6AC5B-F48E-4823-A75B-C49FD8D00F93}">
      <dsp:nvSpPr>
        <dsp:cNvPr id="0" name=""/>
        <dsp:cNvSpPr/>
      </dsp:nvSpPr>
      <dsp:spPr>
        <a:xfrm>
          <a:off x="6045529" y="2383068"/>
          <a:ext cx="1714921" cy="1263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>
              <a:solidFill>
                <a:srgbClr val="002060"/>
              </a:solidFill>
            </a:rPr>
            <a:t>Patiënt onderneemt concrete stappen om te veranderen. Zijn denken en zelfbeeld verandert</a:t>
          </a:r>
          <a:endParaRPr lang="en-US" sz="1200" kern="1200" dirty="0">
            <a:solidFill>
              <a:srgbClr val="002060"/>
            </a:solidFill>
          </a:endParaRPr>
        </a:p>
      </dsp:txBody>
      <dsp:txXfrm>
        <a:off x="6045529" y="2383068"/>
        <a:ext cx="1714921" cy="1263101"/>
      </dsp:txXfrm>
    </dsp:sp>
    <dsp:sp modelId="{9A19985C-29B0-48D3-BFE4-5BE0614F4F60}">
      <dsp:nvSpPr>
        <dsp:cNvPr id="0" name=""/>
        <dsp:cNvSpPr/>
      </dsp:nvSpPr>
      <dsp:spPr>
        <a:xfrm>
          <a:off x="8617912" y="1383029"/>
          <a:ext cx="600222" cy="60022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09D11-40C9-457C-A54F-531CAE75BF83}">
      <dsp:nvSpPr>
        <dsp:cNvPr id="0" name=""/>
        <dsp:cNvSpPr/>
      </dsp:nvSpPr>
      <dsp:spPr>
        <a:xfrm>
          <a:off x="8060562" y="2080567"/>
          <a:ext cx="1714921" cy="257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BE" sz="1600" kern="1200" dirty="0">
              <a:solidFill>
                <a:srgbClr val="002060"/>
              </a:solidFill>
            </a:rPr>
            <a:t>Onderhoud</a:t>
          </a:r>
          <a:r>
            <a:rPr lang="nl-BE" sz="1600" kern="1200" dirty="0"/>
            <a:t> </a:t>
          </a:r>
          <a:endParaRPr lang="en-US" sz="1600" kern="1200" dirty="0"/>
        </a:p>
      </dsp:txBody>
      <dsp:txXfrm>
        <a:off x="8060562" y="2080567"/>
        <a:ext cx="1714921" cy="257238"/>
      </dsp:txXfrm>
    </dsp:sp>
    <dsp:sp modelId="{8120CBF2-D1E2-4424-B248-814E373B4A75}">
      <dsp:nvSpPr>
        <dsp:cNvPr id="0" name=""/>
        <dsp:cNvSpPr/>
      </dsp:nvSpPr>
      <dsp:spPr>
        <a:xfrm>
          <a:off x="8060562" y="2383068"/>
          <a:ext cx="1714921" cy="1263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>
              <a:solidFill>
                <a:srgbClr val="002060"/>
              </a:solidFill>
            </a:rPr>
            <a:t>Patiënt zet alles in op actieplan. De acties consolideert hij langzaam in gewoontes</a:t>
          </a:r>
          <a:endParaRPr lang="en-US" sz="1200" kern="1200" dirty="0">
            <a:solidFill>
              <a:srgbClr val="002060"/>
            </a:solidFill>
          </a:endParaRPr>
        </a:p>
      </dsp:txBody>
      <dsp:txXfrm>
        <a:off x="8060562" y="2383068"/>
        <a:ext cx="1714921" cy="1263101"/>
      </dsp:txXfrm>
    </dsp:sp>
    <dsp:sp modelId="{B63E3737-1881-4C7B-95D5-6C3143C80037}">
      <dsp:nvSpPr>
        <dsp:cNvPr id="0" name=""/>
        <dsp:cNvSpPr/>
      </dsp:nvSpPr>
      <dsp:spPr>
        <a:xfrm>
          <a:off x="10632945" y="1383029"/>
          <a:ext cx="600222" cy="60022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B5FF1-573C-4FF0-9C7E-F3FBC282D0CE}">
      <dsp:nvSpPr>
        <dsp:cNvPr id="0" name=""/>
        <dsp:cNvSpPr/>
      </dsp:nvSpPr>
      <dsp:spPr>
        <a:xfrm>
          <a:off x="10075596" y="2080567"/>
          <a:ext cx="1714921" cy="257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BE" sz="1600" kern="1200" dirty="0">
              <a:solidFill>
                <a:srgbClr val="002060"/>
              </a:solidFill>
            </a:rPr>
            <a:t>Herval</a:t>
          </a:r>
          <a:endParaRPr lang="en-US" sz="1600" kern="1200" dirty="0">
            <a:solidFill>
              <a:srgbClr val="002060"/>
            </a:solidFill>
          </a:endParaRPr>
        </a:p>
      </dsp:txBody>
      <dsp:txXfrm>
        <a:off x="10075596" y="2080567"/>
        <a:ext cx="1714921" cy="257238"/>
      </dsp:txXfrm>
    </dsp:sp>
    <dsp:sp modelId="{CE5AA54E-C73D-4FF6-B1DA-B0BF93965915}">
      <dsp:nvSpPr>
        <dsp:cNvPr id="0" name=""/>
        <dsp:cNvSpPr/>
      </dsp:nvSpPr>
      <dsp:spPr>
        <a:xfrm>
          <a:off x="10075596" y="2383068"/>
          <a:ext cx="1714921" cy="1263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>
              <a:solidFill>
                <a:srgbClr val="002060"/>
              </a:solidFill>
            </a:rPr>
            <a:t>Risico op herval is normaal. Toets af in welke fase patiënt zich bevindt en werkt van daaruit verder</a:t>
          </a:r>
          <a:endParaRPr lang="en-US" sz="1200" kern="1200" dirty="0">
            <a:solidFill>
              <a:srgbClr val="002060"/>
            </a:solidFill>
          </a:endParaRPr>
        </a:p>
      </dsp:txBody>
      <dsp:txXfrm>
        <a:off x="10075596" y="2383068"/>
        <a:ext cx="1714921" cy="12631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653F7-6DF6-49B1-8772-9045D40FE7AD}">
      <dsp:nvSpPr>
        <dsp:cNvPr id="0" name=""/>
        <dsp:cNvSpPr/>
      </dsp:nvSpPr>
      <dsp:spPr>
        <a:xfrm>
          <a:off x="1854831" y="1124365"/>
          <a:ext cx="3234779" cy="2102606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Methoden om patiënt door de fasen te loodsen + de band met patiënt te versterken + evt. ambivalentie bloot te leggen</a:t>
          </a:r>
          <a:endParaRPr lang="en-US" sz="2000" kern="1200" dirty="0"/>
        </a:p>
      </dsp:txBody>
      <dsp:txXfrm>
        <a:off x="1957472" y="1227006"/>
        <a:ext cx="3029497" cy="1897324"/>
      </dsp:txXfrm>
    </dsp:sp>
    <dsp:sp modelId="{81769F18-2321-4AE1-9335-8300F27B9394}">
      <dsp:nvSpPr>
        <dsp:cNvPr id="0" name=""/>
        <dsp:cNvSpPr/>
      </dsp:nvSpPr>
      <dsp:spPr>
        <a:xfrm>
          <a:off x="3472221" y="390090"/>
          <a:ext cx="3571157" cy="3571157"/>
        </a:xfrm>
        <a:custGeom>
          <a:avLst/>
          <a:gdLst/>
          <a:ahLst/>
          <a:cxnLst/>
          <a:rect l="0" t="0" r="0" b="0"/>
          <a:pathLst>
            <a:path>
              <a:moveTo>
                <a:pt x="751097" y="330195"/>
              </a:moveTo>
              <a:arcTo wR="1785578" hR="1785578" stAng="14075694" swAng="4248612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7E216C-845F-4506-B29F-A61726D9057A}">
      <dsp:nvSpPr>
        <dsp:cNvPr id="0" name=""/>
        <dsp:cNvSpPr/>
      </dsp:nvSpPr>
      <dsp:spPr>
        <a:xfrm>
          <a:off x="5425989" y="1124365"/>
          <a:ext cx="3234779" cy="2102606"/>
        </a:xfrm>
        <a:prstGeom prst="roundRect">
          <a:avLst/>
        </a:prstGeom>
        <a:solidFill>
          <a:srgbClr val="E8D9B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ROSA</a:t>
          </a:r>
          <a:r>
            <a:rPr lang="en-US" sz="2000" kern="1200"/>
            <a:t>: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b="1" kern="1200"/>
            <a:t>R</a:t>
          </a:r>
          <a:r>
            <a:rPr lang="nl-NL" sz="1600" kern="1200"/>
            <a:t>eflectief luisteren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b="1" kern="1200"/>
            <a:t>O</a:t>
          </a:r>
          <a:r>
            <a:rPr lang="nl-NL" sz="1600" kern="1200"/>
            <a:t>pen vragen stellen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b="1" kern="1200"/>
            <a:t>S</a:t>
          </a:r>
          <a:r>
            <a:rPr lang="nl-NL" sz="1600" kern="1200"/>
            <a:t>amenvatten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b="1" kern="1200"/>
            <a:t>A</a:t>
          </a:r>
          <a:r>
            <a:rPr lang="nl-NL" sz="1600" kern="1200"/>
            <a:t>ffirmeren</a:t>
          </a:r>
          <a:endParaRPr lang="en-US" sz="1600" kern="1200"/>
        </a:p>
      </dsp:txBody>
      <dsp:txXfrm>
        <a:off x="5528630" y="1227006"/>
        <a:ext cx="3029497" cy="1897324"/>
      </dsp:txXfrm>
    </dsp:sp>
    <dsp:sp modelId="{EE1C0E02-A0A0-4A65-837E-94D54906496E}">
      <dsp:nvSpPr>
        <dsp:cNvPr id="0" name=""/>
        <dsp:cNvSpPr/>
      </dsp:nvSpPr>
      <dsp:spPr>
        <a:xfrm>
          <a:off x="3472221" y="390090"/>
          <a:ext cx="3571157" cy="3571157"/>
        </a:xfrm>
        <a:custGeom>
          <a:avLst/>
          <a:gdLst/>
          <a:ahLst/>
          <a:cxnLst/>
          <a:rect l="0" t="0" r="0" b="0"/>
          <a:pathLst>
            <a:path>
              <a:moveTo>
                <a:pt x="2820060" y="3240961"/>
              </a:moveTo>
              <a:arcTo wR="1785578" hR="1785578" stAng="3275694" swAng="4248612"/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0FB31-486A-46CD-80A8-6C3592D6E54B}" type="datetimeFigureOut">
              <a:rPr lang="nl-BE" smtClean="0"/>
              <a:t>20/12/2022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8F060-0605-4A22-A888-6874A89831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8381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8F060-0605-4A22-A888-6874A898316D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0177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8F060-0605-4A22-A888-6874A898316D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9779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8F060-0605-4A22-A888-6874A898316D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7211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8F060-0605-4A22-A888-6874A898316D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3425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8F060-0605-4A22-A888-6874A898316D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3961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8F060-0605-4A22-A888-6874A898316D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1445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8F060-0605-4A22-A888-6874A898316D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6178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8F060-0605-4A22-A888-6874A898316D}" type="slidenum">
              <a:rPr lang="nl-BE" smtClean="0"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2129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2D8F8E-852A-432A-A1CE-6C1C27851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2060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53A7548-7E6E-4AE4-A11E-575A396FA7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9AA89E-4AE5-49B4-BB33-74360314D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DD90-246F-4F81-B9CE-E882088ED7AD}" type="datetimeFigureOut">
              <a:rPr lang="nl-BE" smtClean="0"/>
              <a:t>20/12/2022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0C20C4-7675-4753-AB40-4A53B63A1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23C591-CD23-426B-8ADC-8AC3EBE5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60F3-0373-4A5A-BCAA-DECD18A2BA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7334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1D9B0-ECBD-460B-AB01-82C32108D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A64E03A-300F-44F6-86F4-D05EA9EF2A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465659-0C87-4319-A2F5-056AF9E2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DD90-246F-4F81-B9CE-E882088ED7AD}" type="datetimeFigureOut">
              <a:rPr lang="nl-BE" smtClean="0"/>
              <a:t>20/12/2022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574EB7-AE1E-4C23-987C-3A5A40A0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44B86F-AEE7-4CAF-B619-7D4780A64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60F3-0373-4A5A-BCAA-DECD18A2BA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226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70B849B-8859-401A-A73C-829D92027B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A8684B0-C05D-49D6-9AD1-9FB5182CB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7B1266-D883-43C8-A57C-11DFD0C4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DD90-246F-4F81-B9CE-E882088ED7AD}" type="datetimeFigureOut">
              <a:rPr lang="nl-BE" smtClean="0"/>
              <a:t>20/12/2022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B94684A-1C8F-4B63-A0F7-2E9E4BE8D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E994A1-7F4F-4487-BE82-BAF247B72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60F3-0373-4A5A-BCAA-DECD18A2BA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125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DC5C42-6A93-45F1-8FFF-D950872A9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A120E0-D5B0-4F86-8E38-EC5F3A3C5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7C06A9-250E-49F4-83AD-3800EBDF3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DD90-246F-4F81-B9CE-E882088ED7AD}" type="datetimeFigureOut">
              <a:rPr lang="nl-BE" smtClean="0"/>
              <a:t>20/12/2022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89A73F-DBBC-4F1D-9EE6-4D2C2D999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82D11C-BDF6-4498-AAC6-453F68761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60F3-0373-4A5A-BCAA-DECD18A2BA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093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C5D0DF-49DE-4590-B329-89011E3E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FFE14A-9E5E-45E1-A680-C23376ED6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CCFB44-8D21-412E-819F-97B3EB865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DD90-246F-4F81-B9CE-E882088ED7AD}" type="datetimeFigureOut">
              <a:rPr lang="nl-BE" smtClean="0"/>
              <a:t>20/12/2022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60B92D-B4E2-4D53-B983-DC70B63C8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364E51-2061-40FD-9AD4-8AD7E968B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60F3-0373-4A5A-BCAA-DECD18A2BA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063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48310F-4611-49D9-BD2D-F9619DEA5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B3E563-08F9-4C0B-9AD9-B7918AFC3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546C8DF-BB1A-402B-BF81-4E9D1CB09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B5CEAEB-6A8A-45C4-8CEF-5383532AA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DD90-246F-4F81-B9CE-E882088ED7AD}" type="datetimeFigureOut">
              <a:rPr lang="nl-BE" smtClean="0"/>
              <a:t>20/12/2022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322FF76-A921-491C-843A-63A265A30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261717F-6FF6-4FBF-A60A-6A358D340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60F3-0373-4A5A-BCAA-DECD18A2BA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68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235C4-03A7-4994-9903-52222AF4D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0F92C4A-EB7B-44C9-90BE-C3C296194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00BF55B-6C72-4390-BD32-9554DF05F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7560114-A99B-4BDF-B36A-717F0E18B2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05D6D36-9804-47FC-9D3B-F8A4561BDA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A75AC77-7093-40C7-9FA1-9AC5B7496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DD90-246F-4F81-B9CE-E882088ED7AD}" type="datetimeFigureOut">
              <a:rPr lang="nl-BE" smtClean="0"/>
              <a:t>20/12/2022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5AFEBB7-1008-442B-ACBF-E48D063D9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661CFCA-AB47-45CF-B823-6611F3F1D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60F3-0373-4A5A-BCAA-DECD18A2BA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933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FFF8D1-D1EA-4D2A-AAE3-ECF8CB5F7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F7793CB-41CD-42A1-A4F4-F139F8B09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DD90-246F-4F81-B9CE-E882088ED7AD}" type="datetimeFigureOut">
              <a:rPr lang="nl-BE" smtClean="0"/>
              <a:t>20/12/2022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50B448F-273E-4455-B052-CDD696E69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F87B931-868D-4FF3-8FB6-AC877EA6D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60F3-0373-4A5A-BCAA-DECD18A2BA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34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183156F-F8B4-43E4-9849-06242C61D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DD90-246F-4F81-B9CE-E882088ED7AD}" type="datetimeFigureOut">
              <a:rPr lang="nl-BE" smtClean="0"/>
              <a:t>20/12/2022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CED592A-61A0-44FD-902D-CA920E486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A9CB6F0-4FED-41AE-8A13-F9880B938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60F3-0373-4A5A-BCAA-DECD18A2BA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047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0E076F-DE95-4348-8D88-E607070FD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BA69B7-6F66-485E-A7AE-E898D134C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47B113B-EA6F-41F7-8764-B0ABEC479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B6CAD44-48DE-49CA-8F39-53A24E34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DD90-246F-4F81-B9CE-E882088ED7AD}" type="datetimeFigureOut">
              <a:rPr lang="nl-BE" smtClean="0"/>
              <a:t>20/12/2022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77C615D-2403-4666-99CB-50634CEE5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91FE736-77BD-4E66-B8C4-564BB6266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60F3-0373-4A5A-BCAA-DECD18A2BA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7737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33F197-8572-49ED-9EA1-A2F5FF054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9659F2C-C946-408E-A615-66819043A5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94367EF-8B09-476B-9763-E836736C3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9C5AAF8-557A-47C2-BB1C-FDA40EE34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DD90-246F-4F81-B9CE-E882088ED7AD}" type="datetimeFigureOut">
              <a:rPr lang="nl-BE" smtClean="0"/>
              <a:t>20/12/2022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49C085B-B053-4D0C-BE15-B31E714D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34CEFC8-C178-4645-AC63-64825BC4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60F3-0373-4A5A-BCAA-DECD18A2BA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274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CD9B4E9-BA16-47B3-9D3D-26662553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1496CF7-BD4E-4427-BF13-4DDC23E29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D3E5B3-8B42-4681-81E9-1CAF73D7E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5DD90-246F-4F81-B9CE-E882088ED7AD}" type="datetimeFigureOut">
              <a:rPr lang="nl-BE" smtClean="0"/>
              <a:t>20/12/2022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B90EAE-79C6-4240-B62D-77EF6BA13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81E679-261D-40EC-ACDD-012160BD3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060F3-0373-4A5A-BCAA-DECD18A2BAD0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Google Shape;11;p5">
            <a:extLst>
              <a:ext uri="{FF2B5EF4-FFF2-40B4-BE49-F238E27FC236}">
                <a16:creationId xmlns:a16="http://schemas.microsoft.com/office/drawing/2014/main" id="{2AF417FB-126E-DF2E-6B11-4B8D62E62718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107853" y="185739"/>
            <a:ext cx="545782" cy="545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862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0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persoon, zitten, binnen&#10;&#10;Automatisch gegenereerde beschrijving">
            <a:extLst>
              <a:ext uri="{FF2B5EF4-FFF2-40B4-BE49-F238E27FC236}">
                <a16:creationId xmlns:a16="http://schemas.microsoft.com/office/drawing/2014/main" id="{B47FB908-0571-0631-17F5-9EA3AB7D2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nl-BE" sz="4000" dirty="0"/>
              <a:t>Motiverende gespreksvoering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nl-BE" sz="2000"/>
              <a:t>Peer review met vastgelegd thema 2023</a:t>
            </a: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89B883E-FC3E-0BC2-DE90-364BF89583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8" y="157927"/>
            <a:ext cx="598545" cy="59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55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8947F3-A3B6-23D8-BA4E-80C40629A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Kernconcepten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218C3E-142F-2FA5-D8D2-3574CE7D0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Verbale </a:t>
            </a:r>
            <a:r>
              <a:rPr lang="en-US" dirty="0" err="1"/>
              <a:t>communicatie</a:t>
            </a:r>
            <a:r>
              <a:rPr lang="en-US" dirty="0"/>
              <a:t> </a:t>
            </a:r>
            <a:r>
              <a:rPr lang="en-US" dirty="0" err="1"/>
              <a:t>patiënt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Taal = </a:t>
            </a:r>
            <a:r>
              <a:rPr lang="en-US" dirty="0" err="1"/>
              <a:t>sterke</a:t>
            </a:r>
            <a:r>
              <a:rPr lang="en-US" dirty="0"/>
              <a:t> </a:t>
            </a:r>
            <a:r>
              <a:rPr lang="en-US" dirty="0" err="1"/>
              <a:t>indicatie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bereidwilligheid</a:t>
            </a:r>
            <a:r>
              <a:rPr lang="en-US" dirty="0"/>
              <a:t>  </a:t>
            </a:r>
          </a:p>
          <a:p>
            <a:r>
              <a:rPr lang="en-US" dirty="0" err="1"/>
              <a:t>Gedrag</a:t>
            </a:r>
            <a:r>
              <a:rPr lang="en-US" dirty="0"/>
              <a:t> </a:t>
            </a:r>
            <a:r>
              <a:rPr lang="en-US" dirty="0" err="1"/>
              <a:t>patiënt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→ </a:t>
            </a:r>
            <a:r>
              <a:rPr lang="en-US" dirty="0" err="1"/>
              <a:t>Veranderen</a:t>
            </a:r>
            <a:r>
              <a:rPr lang="en-US" dirty="0"/>
              <a:t> </a:t>
            </a:r>
            <a:r>
              <a:rPr lang="en-US" dirty="0" err="1"/>
              <a:t>tijdens</a:t>
            </a:r>
            <a:r>
              <a:rPr lang="en-US" dirty="0"/>
              <a:t> </a:t>
            </a:r>
            <a:r>
              <a:rPr lang="en-US" dirty="0" err="1"/>
              <a:t>behandeling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Gedragsverandering</a:t>
            </a:r>
            <a:r>
              <a:rPr lang="en-US" dirty="0"/>
              <a:t> // </a:t>
            </a:r>
            <a:r>
              <a:rPr lang="en-US" dirty="0" err="1"/>
              <a:t>verandering</a:t>
            </a:r>
            <a:r>
              <a:rPr lang="en-US" dirty="0"/>
              <a:t> in taal van de </a:t>
            </a:r>
            <a:r>
              <a:rPr lang="en-US" dirty="0" err="1"/>
              <a:t>patiënt</a:t>
            </a:r>
            <a:r>
              <a:rPr lang="en-US" dirty="0"/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02951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Twee personen houden elkaars handen vast">
            <a:extLst>
              <a:ext uri="{FF2B5EF4-FFF2-40B4-BE49-F238E27FC236}">
                <a16:creationId xmlns:a16="http://schemas.microsoft.com/office/drawing/2014/main" id="{E3992B8D-48FB-64D6-D005-4975EDCF2D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899610" y="10"/>
            <a:ext cx="9292387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A5E49D-DAF9-B35E-673B-3C5A9E85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 err="1"/>
              <a:t>Communicatie</a:t>
            </a:r>
            <a:r>
              <a:rPr lang="en-US" sz="4000" dirty="0"/>
              <a:t> van de patient </a:t>
            </a:r>
            <a:endParaRPr lang="nl-BE" sz="4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1AC47F-EF88-C288-AA81-A4F9F8762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5526505" cy="3742762"/>
          </a:xfrm>
        </p:spPr>
        <p:txBody>
          <a:bodyPr>
            <a:normAutofit/>
          </a:bodyPr>
          <a:lstStyle/>
          <a:p>
            <a:r>
              <a:rPr lang="nl-NL" dirty="0"/>
              <a:t>Behoudtaal &gt;&lt; Verandertaal</a:t>
            </a:r>
          </a:p>
          <a:p>
            <a:r>
              <a:rPr lang="nl-NL" dirty="0"/>
              <a:t>Ambivalentie</a:t>
            </a:r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4" name="Google Shape;11;p5">
            <a:extLst>
              <a:ext uri="{FF2B5EF4-FFF2-40B4-BE49-F238E27FC236}">
                <a16:creationId xmlns:a16="http://schemas.microsoft.com/office/drawing/2014/main" id="{5B3E64D0-6079-9236-E100-FE0197537A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53" y="185739"/>
            <a:ext cx="545782" cy="545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67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F35DB090-93B5-4581-8D71-BB3839684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9619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CF85F9-3FBF-C9C7-7DDF-1D4341B8F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965" y="789046"/>
            <a:ext cx="4201297" cy="5279907"/>
          </a:xfrm>
        </p:spPr>
        <p:txBody>
          <a:bodyPr>
            <a:normAutofit lnSpcReduction="10000"/>
          </a:bodyPr>
          <a:lstStyle/>
          <a:p>
            <a:r>
              <a:rPr lang="nl-NL" dirty="0"/>
              <a:t>Behoudtaal </a:t>
            </a:r>
          </a:p>
          <a:p>
            <a:pPr marL="0" indent="0">
              <a:buNone/>
            </a:pPr>
            <a:r>
              <a:rPr lang="nl-NL" dirty="0"/>
              <a:t>= woorden die weinig engagement uitdragen, taal die weinig spreekt van wens tot verandering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r>
              <a:rPr lang="nl-NL" dirty="0"/>
              <a:t>Verandertaal </a:t>
            </a:r>
          </a:p>
          <a:p>
            <a:pPr marL="0" indent="0">
              <a:buNone/>
            </a:pPr>
            <a:r>
              <a:rPr lang="nl-NL" dirty="0"/>
              <a:t>= wanneer je patiënt deze spreekt, heb je eerste opening voor verandering en motivatie</a:t>
            </a:r>
          </a:p>
          <a:p>
            <a:endParaRPr lang="nl-NL" sz="1900" dirty="0"/>
          </a:p>
          <a:p>
            <a:endParaRPr lang="nl-BE" sz="19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917B68B-FE9A-9E52-FB7C-349D16CC3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925" y="3928493"/>
            <a:ext cx="4997358" cy="243621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98DF8D9-893A-7780-CF7F-E0E1529E0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926" y="739712"/>
            <a:ext cx="5002958" cy="2251331"/>
          </a:xfrm>
          <a:prstGeom prst="rect">
            <a:avLst/>
          </a:prstGeom>
        </p:spPr>
      </p:pic>
      <p:pic>
        <p:nvPicPr>
          <p:cNvPr id="6" name="Google Shape;11;p5">
            <a:extLst>
              <a:ext uri="{FF2B5EF4-FFF2-40B4-BE49-F238E27FC236}">
                <a16:creationId xmlns:a16="http://schemas.microsoft.com/office/drawing/2014/main" id="{F0DC0826-4705-4611-1A7C-A85B2803084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53" y="185739"/>
            <a:ext cx="545782" cy="545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5828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4E058F-C908-1340-0053-45C7BA16F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75E41D-FEEC-7075-EF1A-54FD492A4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Ambivalentie </a:t>
            </a:r>
          </a:p>
          <a:p>
            <a:pPr marL="0" indent="0">
              <a:buNone/>
            </a:pPr>
            <a:r>
              <a:rPr lang="nl-NL" dirty="0"/>
              <a:t>= in een patiënt bestaan conflicterende motieven naast elkaar. Verander- en </a:t>
            </a:r>
            <a:r>
              <a:rPr lang="nl-NL" dirty="0" err="1"/>
              <a:t>behoudtaal</a:t>
            </a:r>
            <a:r>
              <a:rPr lang="nl-NL" dirty="0"/>
              <a:t> kunnen vechten met elkaar. </a:t>
            </a:r>
            <a:endParaRPr lang="nl-BE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D59D071-F7B5-AE50-DB9A-C2611938E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244" y="4179721"/>
            <a:ext cx="7777511" cy="265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23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EDC451-3C5D-AD58-13E6-80A518F4B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90" y="338203"/>
            <a:ext cx="7594366" cy="637574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nl-NL" sz="20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Behoudtaal – </a:t>
            </a:r>
            <a:r>
              <a:rPr lang="nl-NL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de patiënt heeft nog weinig motivatie om te veranderen</a:t>
            </a:r>
            <a:endParaRPr lang="nl-BE" sz="20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nl-NL" sz="2000" i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“Ik zie dat toch nog niet helemaal zitten.”</a:t>
            </a:r>
            <a:endParaRPr lang="nl-BE" sz="2000" i="1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nl-NL" sz="2000" i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“Ik heb nog geen</a:t>
            </a:r>
            <a:r>
              <a:rPr lang="nl-NL" sz="2000" b="1" i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nl-NL" sz="2000" i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idee van hoe dat eruit zou zien.”</a:t>
            </a:r>
          </a:p>
          <a:p>
            <a:pPr marL="0" indent="0">
              <a:spcAft>
                <a:spcPts val="1000"/>
              </a:spcAft>
              <a:buNone/>
            </a:pPr>
            <a:endParaRPr lang="nl-BE" sz="20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nl-NL" sz="20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Voorbereidende verandertaal – </a:t>
            </a:r>
            <a:r>
              <a:rPr lang="nl-NL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de patiënt ziet verandering als een mogelijkheid, maar weet nog niet goed hoe</a:t>
            </a:r>
            <a:endParaRPr lang="nl-BE" sz="20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nl-NL" sz="2000" i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“Er moet misschien toch iets veranderen.”</a:t>
            </a:r>
          </a:p>
          <a:p>
            <a:pPr marL="0" indent="0">
              <a:spcAft>
                <a:spcPts val="1000"/>
              </a:spcAft>
              <a:buNone/>
            </a:pPr>
            <a:endParaRPr lang="nl-BE" sz="20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nl-NL" sz="20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Mobiliserende verandertaal – </a:t>
            </a:r>
            <a:r>
              <a:rPr lang="nl-NL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de patiënt wil de ambivalentie gaan oplossen</a:t>
            </a:r>
            <a:endParaRPr lang="nl-BE" sz="20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nl-NL" sz="2000" i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“Ik ben bereid om…”</a:t>
            </a:r>
            <a:endParaRPr lang="nl-BE" sz="2000" i="1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nl-NL" sz="2000" i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“Ik ben er klaar voor om…”</a:t>
            </a:r>
            <a:endParaRPr lang="nl-BE" sz="2000" i="1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nl-NL" sz="2000" i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“Dat zou ik graag willen.”</a:t>
            </a:r>
            <a:endParaRPr lang="nl-BE" sz="2000" i="1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nl-BE" sz="2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7D8007C-1C3B-69C0-B9FB-A81FD2247A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09" r="20679" b="-1"/>
          <a:stretch/>
        </p:blipFill>
        <p:spPr>
          <a:xfrm>
            <a:off x="7888347" y="3010260"/>
            <a:ext cx="4300604" cy="3775716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5" name="Google Shape;11;p5">
            <a:extLst>
              <a:ext uri="{FF2B5EF4-FFF2-40B4-BE49-F238E27FC236}">
                <a16:creationId xmlns:a16="http://schemas.microsoft.com/office/drawing/2014/main" id="{1606719E-172E-042E-227C-0793E9D082A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53" y="185739"/>
            <a:ext cx="545782" cy="545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7362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 descr="Afbeelding met persoon, binnen, vrouw, voorbereiden&#10;&#10;Automatisch gegenereerde beschrijving">
            <a:extLst>
              <a:ext uri="{FF2B5EF4-FFF2-40B4-BE49-F238E27FC236}">
                <a16:creationId xmlns:a16="http://schemas.microsoft.com/office/drawing/2014/main" id="{FB6DA708-ADED-DE9B-A082-A453F71962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8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3A7C2B-4478-165E-ECC9-4B615F14D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9095"/>
            <a:ext cx="4479758" cy="4997868"/>
          </a:xfrm>
        </p:spPr>
        <p:txBody>
          <a:bodyPr>
            <a:normAutofit/>
          </a:bodyPr>
          <a:lstStyle/>
          <a:p>
            <a:r>
              <a:rPr lang="en-US" sz="2400" dirty="0" err="1"/>
              <a:t>Motivatie</a:t>
            </a:r>
            <a:r>
              <a:rPr lang="en-US" sz="2400" dirty="0"/>
              <a:t> </a:t>
            </a:r>
            <a:r>
              <a:rPr lang="en-US" sz="2400" dirty="0" err="1"/>
              <a:t>opwekken</a:t>
            </a:r>
            <a:r>
              <a:rPr lang="en-US" sz="2400" dirty="0"/>
              <a:t> ≠ </a:t>
            </a:r>
            <a:r>
              <a:rPr lang="en-US" sz="2400" dirty="0" err="1"/>
              <a:t>lineair</a:t>
            </a:r>
            <a:r>
              <a:rPr lang="en-US" sz="2400" dirty="0"/>
              <a:t> </a:t>
            </a:r>
            <a:r>
              <a:rPr lang="en-US" sz="2400" dirty="0" err="1"/>
              <a:t>proces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 err="1"/>
              <a:t>patiënten</a:t>
            </a:r>
            <a:r>
              <a:rPr lang="en-US" sz="2400" dirty="0"/>
              <a:t> </a:t>
            </a:r>
            <a:r>
              <a:rPr lang="en-US" sz="2400" dirty="0" err="1"/>
              <a:t>kunnen</a:t>
            </a:r>
            <a:r>
              <a:rPr lang="en-US" sz="2400" dirty="0"/>
              <a:t> </a:t>
            </a:r>
            <a:r>
              <a:rPr lang="en-US" sz="2400" dirty="0" err="1"/>
              <a:t>afglijden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terugvallen</a:t>
            </a:r>
            <a:r>
              <a:rPr lang="en-US" sz="2400" dirty="0"/>
              <a:t> </a:t>
            </a:r>
            <a:r>
              <a:rPr lang="en-US" sz="2400" dirty="0" err="1"/>
              <a:t>naar</a:t>
            </a:r>
            <a:r>
              <a:rPr lang="en-US" sz="2400" dirty="0"/>
              <a:t> </a:t>
            </a:r>
            <a:r>
              <a:rPr lang="en-US" sz="2400" dirty="0" err="1"/>
              <a:t>vorige</a:t>
            </a:r>
            <a:r>
              <a:rPr lang="en-US" sz="2400" dirty="0"/>
              <a:t> </a:t>
            </a:r>
            <a:r>
              <a:rPr lang="en-US" sz="2400" dirty="0" err="1"/>
              <a:t>fase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Taak</a:t>
            </a:r>
            <a:r>
              <a:rPr lang="en-US" sz="2400" dirty="0"/>
              <a:t> </a:t>
            </a:r>
            <a:r>
              <a:rPr lang="en-US" sz="2400" dirty="0" err="1"/>
              <a:t>als</a:t>
            </a:r>
            <a:r>
              <a:rPr lang="en-US" sz="2400" dirty="0"/>
              <a:t> </a:t>
            </a:r>
            <a:r>
              <a:rPr lang="en-US" sz="2400" dirty="0" err="1"/>
              <a:t>kinesitherapeut</a:t>
            </a:r>
            <a:r>
              <a:rPr lang="en-US" sz="2400" dirty="0"/>
              <a:t>: </a:t>
            </a:r>
          </a:p>
          <a:p>
            <a:pPr lvl="1"/>
            <a:r>
              <a:rPr lang="en-US" dirty="0" err="1"/>
              <a:t>Blijven</a:t>
            </a:r>
            <a:r>
              <a:rPr lang="en-US" dirty="0"/>
              <a:t> </a:t>
            </a:r>
            <a:r>
              <a:rPr lang="en-US" dirty="0" err="1"/>
              <a:t>ondersteunen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Bewust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van </a:t>
            </a:r>
            <a:r>
              <a:rPr lang="en-US" dirty="0" err="1"/>
              <a:t>ambivalentie</a:t>
            </a:r>
            <a:r>
              <a:rPr lang="en-US" dirty="0"/>
              <a:t>: </a:t>
            </a:r>
            <a:r>
              <a:rPr lang="en-US" dirty="0" err="1"/>
              <a:t>motieven</a:t>
            </a:r>
            <a:r>
              <a:rPr lang="en-US" dirty="0"/>
              <a:t> </a:t>
            </a:r>
            <a:r>
              <a:rPr lang="en-US" dirty="0" err="1"/>
              <a:t>blootleggen</a:t>
            </a:r>
            <a:r>
              <a:rPr lang="en-US" dirty="0"/>
              <a:t> om ze </a:t>
            </a:r>
            <a:r>
              <a:rPr lang="en-US" dirty="0" err="1"/>
              <a:t>vervolgens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ontleden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Patiënt</a:t>
            </a:r>
            <a:r>
              <a:rPr lang="en-US" dirty="0"/>
              <a:t> door de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fasen</a:t>
            </a:r>
            <a:r>
              <a:rPr lang="en-US" dirty="0"/>
              <a:t> </a:t>
            </a:r>
            <a:r>
              <a:rPr lang="en-US" dirty="0" err="1"/>
              <a:t>loodsen</a:t>
            </a:r>
            <a:endParaRPr lang="en-US" dirty="0"/>
          </a:p>
          <a:p>
            <a:pPr marL="457200" lvl="1" indent="0">
              <a:buNone/>
            </a:pPr>
            <a:endParaRPr lang="en-US" sz="1700" dirty="0"/>
          </a:p>
          <a:p>
            <a:endParaRPr lang="nl-BE" sz="1700" dirty="0"/>
          </a:p>
        </p:txBody>
      </p:sp>
      <p:pic>
        <p:nvPicPr>
          <p:cNvPr id="9" name="Google Shape;11;p5">
            <a:extLst>
              <a:ext uri="{FF2B5EF4-FFF2-40B4-BE49-F238E27FC236}">
                <a16:creationId xmlns:a16="http://schemas.microsoft.com/office/drawing/2014/main" id="{20FF1237-4735-772D-7AE7-ED2DC826C12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53" y="185739"/>
            <a:ext cx="545782" cy="545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5749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A811AB-2B8D-50C2-82C8-312C346E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en-US" sz="4000"/>
              <a:t>6 Fasen van verandering</a:t>
            </a:r>
            <a:endParaRPr lang="nl-BE" sz="400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2B05E23-C981-319B-2C5C-AB0867922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6" r="6274" b="-1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  <p:pic>
        <p:nvPicPr>
          <p:cNvPr id="3" name="Google Shape;11;p5">
            <a:extLst>
              <a:ext uri="{FF2B5EF4-FFF2-40B4-BE49-F238E27FC236}">
                <a16:creationId xmlns:a16="http://schemas.microsoft.com/office/drawing/2014/main" id="{70DDB7F5-863E-2163-FE42-23CFD7554C3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53" y="185739"/>
            <a:ext cx="545782" cy="545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6678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6A602F-7765-FFAB-1CED-5D9A1FBDA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0F98BF8F-599D-AA41-6C16-3717822F83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322294"/>
              </p:ext>
            </p:extLst>
          </p:nvPr>
        </p:nvGraphicFramePr>
        <p:xfrm>
          <a:off x="192505" y="1371600"/>
          <a:ext cx="11790948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0497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EE537B-95BA-35AF-40F1-196601D19F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66AA73-BDE6-21C8-0A97-ADFFF76D8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4 </a:t>
            </a:r>
            <a:r>
              <a:rPr lang="nl-BE" dirty="0"/>
              <a:t>kernstrategieën</a:t>
            </a:r>
            <a:r>
              <a:rPr lang="en-US" dirty="0"/>
              <a:t> </a:t>
            </a:r>
            <a:endParaRPr lang="nl-BE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0E604F56-BBDD-EE83-3D88-2E5CEFFF7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28523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Google Shape;11;p5">
            <a:extLst>
              <a:ext uri="{FF2B5EF4-FFF2-40B4-BE49-F238E27FC236}">
                <a16:creationId xmlns:a16="http://schemas.microsoft.com/office/drawing/2014/main" id="{0BC02F97-9401-C0FC-BDF3-D9F6CC1DE44A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7853" y="185739"/>
            <a:ext cx="545782" cy="545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212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DB3226-0137-80F9-282B-DA93BFDD8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en-US" dirty="0" err="1"/>
              <a:t>Reflectie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reflectief</a:t>
            </a:r>
            <a:r>
              <a:rPr lang="en-US" dirty="0"/>
              <a:t> </a:t>
            </a:r>
            <a:r>
              <a:rPr lang="en-US" dirty="0" err="1"/>
              <a:t>luisteren</a:t>
            </a:r>
            <a:r>
              <a:rPr lang="en-US" dirty="0"/>
              <a:t> 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673013-CED2-4353-0F6B-C94FD8B22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= </a:t>
            </a:r>
            <a:r>
              <a:rPr lang="en-US" sz="2000" dirty="0" err="1"/>
              <a:t>proberen</a:t>
            </a:r>
            <a:r>
              <a:rPr lang="en-US" sz="2000" dirty="0"/>
              <a:t> </a:t>
            </a:r>
            <a:r>
              <a:rPr lang="en-US" sz="2000" dirty="0" err="1"/>
              <a:t>achterhalen</a:t>
            </a:r>
            <a:r>
              <a:rPr lang="en-US" sz="2000"/>
              <a:t> wat </a:t>
            </a:r>
            <a:r>
              <a:rPr lang="en-US" sz="2000" dirty="0"/>
              <a:t>patient </a:t>
            </a:r>
            <a:r>
              <a:rPr lang="en-US" sz="2000" dirty="0" err="1"/>
              <a:t>bedoelt</a:t>
            </a:r>
            <a:r>
              <a:rPr lang="en-US" sz="2000" dirty="0"/>
              <a:t>:</a:t>
            </a:r>
          </a:p>
          <a:p>
            <a:pPr lvl="1"/>
            <a:r>
              <a:rPr lang="nl-BE" sz="2000" dirty="0"/>
              <a:t>Bepaalde boodschap die patiënt al dan niet expliciet wil meedelen</a:t>
            </a:r>
          </a:p>
          <a:p>
            <a:pPr lvl="1"/>
            <a:r>
              <a:rPr lang="nl-BE" sz="2000" dirty="0"/>
              <a:t>Veronderstelling op basis van je klinische en psychosociale expertise die je terug aan patiënt geeft</a:t>
            </a:r>
          </a:p>
          <a:p>
            <a:r>
              <a:rPr lang="nl-BE" sz="2000" dirty="0"/>
              <a:t>Reflectie terug geven vanuit een open, niet-oordelende en respectvolle houding, zodat je meer info inwint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E2BEEB7-05F2-B278-0BEF-F6FABF05D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8" y="157927"/>
            <a:ext cx="598545" cy="59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86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04A1FD-F41C-2168-A032-FB9AAB177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Inhoud</a:t>
            </a:r>
            <a:r>
              <a:rPr lang="en-US" dirty="0"/>
              <a:t> 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6158F9-5244-3EFE-0409-330730F6B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Wat is “</a:t>
            </a:r>
            <a:r>
              <a:rPr lang="nl-BE" dirty="0" err="1"/>
              <a:t>motivationele</a:t>
            </a:r>
            <a:r>
              <a:rPr lang="nl-BE" dirty="0"/>
              <a:t> gespreksvoering”? Wat is het doel? </a:t>
            </a:r>
          </a:p>
          <a:p>
            <a:r>
              <a:rPr lang="nl-BE" dirty="0"/>
              <a:t>4 Processen van </a:t>
            </a:r>
            <a:r>
              <a:rPr lang="nl-BE" dirty="0" err="1"/>
              <a:t>motivationele</a:t>
            </a:r>
            <a:r>
              <a:rPr lang="nl-BE" dirty="0"/>
              <a:t> gespreksvoering</a:t>
            </a:r>
          </a:p>
          <a:p>
            <a:r>
              <a:rPr lang="nl-BE" dirty="0"/>
              <a:t>Kernconcepten van </a:t>
            </a:r>
            <a:r>
              <a:rPr lang="nl-BE" dirty="0" err="1"/>
              <a:t>motivationele</a:t>
            </a:r>
            <a:r>
              <a:rPr lang="nl-BE" dirty="0"/>
              <a:t> gespreksvoering </a:t>
            </a:r>
          </a:p>
          <a:p>
            <a:r>
              <a:rPr lang="nl-BE" dirty="0"/>
              <a:t>4 Kernvaardigheden</a:t>
            </a:r>
          </a:p>
          <a:p>
            <a:r>
              <a:rPr lang="nl-BE" dirty="0"/>
              <a:t>Valkuilen </a:t>
            </a:r>
          </a:p>
        </p:txBody>
      </p:sp>
    </p:spTree>
    <p:extLst>
      <p:ext uri="{BB962C8B-B14F-4D97-AF65-F5344CB8AC3E}">
        <p14:creationId xmlns:p14="http://schemas.microsoft.com/office/powerpoint/2010/main" val="836605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0E1E19-E509-EA8B-7B5D-50F8E6500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</a:t>
            </a:r>
            <a:r>
              <a:rPr lang="en-US" dirty="0" err="1"/>
              <a:t>reflectie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174D3C-36CC-AFC8-F4ED-B51A5F9E4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b="1" dirty="0">
                <a:latin typeface="Brown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nl-NL" sz="2800" b="1" dirty="0">
                <a:effectLst/>
                <a:latin typeface="Brown"/>
                <a:ea typeface="Calibri" panose="020F0502020204030204" pitchFamily="34" charset="0"/>
                <a:cs typeface="Times New Roman" panose="02020603050405020304" pitchFamily="18" charset="0"/>
              </a:rPr>
              <a:t>omplexe</a:t>
            </a:r>
            <a:r>
              <a:rPr lang="nl-NL" sz="2800" dirty="0">
                <a:effectLst/>
                <a:latin typeface="Brown"/>
                <a:ea typeface="Calibri" panose="020F0502020204030204" pitchFamily="34" charset="0"/>
                <a:cs typeface="Times New Roman" panose="02020603050405020304" pitchFamily="18" charset="0"/>
              </a:rPr>
              <a:t> reflecties: voegt betekenis toe</a:t>
            </a:r>
            <a:r>
              <a:rPr lang="nl-NL" dirty="0">
                <a:latin typeface="Brown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nl-NL" sz="2800" dirty="0">
                <a:effectLst/>
                <a:latin typeface="Brown"/>
                <a:ea typeface="Calibri" panose="020F0502020204030204" pitchFamily="34" charset="0"/>
                <a:cs typeface="Times New Roman" panose="02020603050405020304" pitchFamily="18" charset="0"/>
              </a:rPr>
              <a:t>benadrukt wat persoon heeft gezegd</a:t>
            </a:r>
            <a:endParaRPr lang="nl-B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800" dirty="0">
                <a:effectLst/>
                <a:latin typeface="Brown"/>
                <a:ea typeface="Calibri" panose="020F0502020204030204" pitchFamily="34" charset="0"/>
                <a:cs typeface="Times New Roman" panose="02020603050405020304" pitchFamily="18" charset="0"/>
              </a:rPr>
              <a:t>Lengte van reflectie: niet langer dan de uitspraak waar het een reactie op is</a:t>
            </a:r>
            <a:endParaRPr lang="nl-B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800" b="1" dirty="0">
                <a:effectLst/>
                <a:latin typeface="Brown"/>
                <a:ea typeface="Calibri" panose="020F0502020204030204" pitchFamily="34" charset="0"/>
                <a:cs typeface="Times New Roman" panose="02020603050405020304" pitchFamily="18" charset="0"/>
              </a:rPr>
              <a:t>Herhaal</a:t>
            </a:r>
            <a:r>
              <a:rPr lang="nl-NL" sz="2800" dirty="0">
                <a:effectLst/>
                <a:latin typeface="Brown"/>
                <a:ea typeface="Calibri" panose="020F0502020204030204" pitchFamily="34" charset="0"/>
                <a:cs typeface="Times New Roman" panose="02020603050405020304" pitchFamily="18" charset="0"/>
              </a:rPr>
              <a:t> wat de patiënt heeft gezegd</a:t>
            </a:r>
            <a:endParaRPr lang="nl-NL" dirty="0">
              <a:latin typeface="Brow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800" dirty="0">
                <a:effectLst/>
                <a:latin typeface="Brown"/>
                <a:ea typeface="Calibri" panose="020F0502020204030204" pitchFamily="34" charset="0"/>
                <a:cs typeface="Times New Roman" panose="02020603050405020304" pitchFamily="18" charset="0"/>
              </a:rPr>
              <a:t>Verwoord </a:t>
            </a:r>
            <a:r>
              <a:rPr lang="nl-NL" sz="2800" b="1" dirty="0">
                <a:effectLst/>
                <a:latin typeface="Brown"/>
                <a:ea typeface="Calibri" panose="020F0502020204030204" pitchFamily="34" charset="0"/>
                <a:cs typeface="Times New Roman" panose="02020603050405020304" pitchFamily="18" charset="0"/>
              </a:rPr>
              <a:t>beide kanten van iemands ambivalentie</a:t>
            </a:r>
            <a:endParaRPr lang="nl-B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800" dirty="0">
                <a:effectLst/>
                <a:latin typeface="Brown"/>
                <a:ea typeface="Calibri" panose="020F0502020204030204" pitchFamily="34" charset="0"/>
                <a:cs typeface="Times New Roman" panose="02020603050405020304" pitchFamily="18" charset="0"/>
              </a:rPr>
              <a:t>Manier om info in te winnen. Geef meer reflecties dan dat je vragen stelt.</a:t>
            </a:r>
            <a:endParaRPr lang="nl-B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2800" dirty="0">
                <a:effectLst/>
                <a:latin typeface="Brown"/>
                <a:ea typeface="Calibri" panose="020F0502020204030204" pitchFamily="34" charset="0"/>
                <a:cs typeface="Times New Roman" panose="02020603050405020304" pitchFamily="18" charset="0"/>
              </a:rPr>
              <a:t>Luister </a:t>
            </a:r>
            <a:r>
              <a:rPr lang="nl-NL" sz="2800" b="1" dirty="0">
                <a:effectLst/>
                <a:latin typeface="Brown"/>
                <a:ea typeface="Calibri" panose="020F0502020204030204" pitchFamily="34" charset="0"/>
                <a:cs typeface="Times New Roman" panose="02020603050405020304" pitchFamily="18" charset="0"/>
              </a:rPr>
              <a:t>empathisch</a:t>
            </a:r>
            <a:r>
              <a:rPr lang="nl-NL" sz="2800" dirty="0">
                <a:effectLst/>
                <a:latin typeface="Brown"/>
                <a:ea typeface="Calibri" panose="020F0502020204030204" pitchFamily="34" charset="0"/>
                <a:cs typeface="Times New Roman" panose="02020603050405020304" pitchFamily="18" charset="0"/>
              </a:rPr>
              <a:t>. Zorg voor een diepere gelaagdheid dan louter herhalen of herformuleren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09616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0339EE9-5436-4860-BBFC-7CD7C90DB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0"/>
            <a:ext cx="7537705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A7C8AF-6097-C9FC-E4A3-0E74D540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484" y="1065749"/>
            <a:ext cx="3748810" cy="4726502"/>
          </a:xfrm>
        </p:spPr>
        <p:txBody>
          <a:bodyPr>
            <a:normAutofit/>
          </a:bodyPr>
          <a:lstStyle/>
          <a:p>
            <a:r>
              <a:rPr lang="en-US" dirty="0"/>
              <a:t>Open </a:t>
            </a:r>
            <a:r>
              <a:rPr lang="en-US" dirty="0" err="1"/>
              <a:t>vragen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768FD5-AB99-FA21-6D43-DF0935390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713313"/>
            <a:ext cx="4953000" cy="5431376"/>
          </a:xfrm>
        </p:spPr>
        <p:txBody>
          <a:bodyPr anchor="ctr">
            <a:normAutofit/>
          </a:bodyPr>
          <a:lstStyle/>
          <a:p>
            <a:r>
              <a:rPr lang="en-US" sz="2000"/>
              <a:t>Nodigen uit om te reflecteren</a:t>
            </a:r>
          </a:p>
          <a:p>
            <a:r>
              <a:rPr lang="en-US" sz="2000"/>
              <a:t>Laten toe om het referentiekader van de patient te begrijpen</a:t>
            </a:r>
          </a:p>
          <a:p>
            <a:pPr lvl="1"/>
            <a:r>
              <a:rPr lang="en-US" sz="2000"/>
              <a:t>Versterkt de samenwerkingsrelatie, essentieel voor motivatie van patient </a:t>
            </a:r>
          </a:p>
          <a:p>
            <a:pPr marL="457200" lvl="1" indent="0">
              <a:buNone/>
            </a:pPr>
            <a:endParaRPr lang="en-US" sz="2000"/>
          </a:p>
          <a:p>
            <a:r>
              <a:rPr lang="en-US" sz="2000"/>
              <a:t>Tip: laat open vraag volgen door reflectie</a:t>
            </a:r>
          </a:p>
          <a:p>
            <a:endParaRPr lang="nl-BE" sz="2000"/>
          </a:p>
        </p:txBody>
      </p:sp>
      <p:pic>
        <p:nvPicPr>
          <p:cNvPr id="4" name="Google Shape;11;p5">
            <a:extLst>
              <a:ext uri="{FF2B5EF4-FFF2-40B4-BE49-F238E27FC236}">
                <a16:creationId xmlns:a16="http://schemas.microsoft.com/office/drawing/2014/main" id="{42B70ECC-0C8E-1A15-DC68-094BF77A5C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53" y="185739"/>
            <a:ext cx="545782" cy="545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2754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C94BE5-6CB8-4527-855E-0BA6419C6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en-US" dirty="0" err="1"/>
              <a:t>Samenvatten</a:t>
            </a:r>
            <a:r>
              <a:rPr lang="en-US" dirty="0"/>
              <a:t> 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73B15C-CA93-6ED3-68DE-204CF9A66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r>
              <a:rPr lang="nl-BE" sz="2000"/>
              <a:t>Vat voldoende samen </a:t>
            </a:r>
          </a:p>
          <a:p>
            <a:r>
              <a:rPr lang="nl-BE" sz="2000"/>
              <a:t>Samenvatting is afhankelijk van je oordeel </a:t>
            </a:r>
          </a:p>
          <a:p>
            <a:r>
              <a:rPr lang="nl-BE" sz="2000"/>
              <a:t>Beëindig samenvatting met het positieve </a:t>
            </a:r>
          </a:p>
          <a:p>
            <a:pPr marL="0" indent="0">
              <a:buNone/>
            </a:pPr>
            <a:r>
              <a:rPr lang="nl-BE" sz="2000"/>
              <a:t>→ patiënt nog meer doen nadenken </a:t>
            </a:r>
          </a:p>
          <a:p>
            <a:endParaRPr lang="en-US" sz="2000"/>
          </a:p>
          <a:p>
            <a:endParaRPr lang="nl-BE" sz="200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C948EDD-3AD3-BA64-C659-95B5EF0BE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8" y="157927"/>
            <a:ext cx="598545" cy="59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17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8AAC95-3719-4BCD-B710-4160043D9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A6D7BA-50E4-42FE-A0E3-FC42B7EC4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2767722"/>
            <a:ext cx="3021543" cy="1532055"/>
          </a:xfrm>
          <a:custGeom>
            <a:avLst/>
            <a:gdLst>
              <a:gd name="connsiteX0" fmla="*/ 3021543 w 3021543"/>
              <a:gd name="connsiteY0" fmla="*/ 0 h 1532055"/>
              <a:gd name="connsiteX1" fmla="*/ 2963800 w 3021543"/>
              <a:gd name="connsiteY1" fmla="*/ 7730 h 1532055"/>
              <a:gd name="connsiteX2" fmla="*/ 2793803 w 3021543"/>
              <a:gd name="connsiteY2" fmla="*/ 25704 h 1532055"/>
              <a:gd name="connsiteX3" fmla="*/ 2414348 w 3021543"/>
              <a:gd name="connsiteY3" fmla="*/ 31695 h 1532055"/>
              <a:gd name="connsiteX4" fmla="*/ 2091558 w 3021543"/>
              <a:gd name="connsiteY4" fmla="*/ 29298 h 1532055"/>
              <a:gd name="connsiteX5" fmla="*/ 1645319 w 3021543"/>
              <a:gd name="connsiteY5" fmla="*/ 30497 h 1532055"/>
              <a:gd name="connsiteX6" fmla="*/ 1243602 w 3021543"/>
              <a:gd name="connsiteY6" fmla="*/ 64048 h 1532055"/>
              <a:gd name="connsiteX7" fmla="*/ 753851 w 3021543"/>
              <a:gd name="connsiteY7" fmla="*/ 61651 h 1532055"/>
              <a:gd name="connsiteX8" fmla="*/ 465465 w 3021543"/>
              <a:gd name="connsiteY8" fmla="*/ 123960 h 1532055"/>
              <a:gd name="connsiteX9" fmla="*/ 546416 w 3021543"/>
              <a:gd name="connsiteY9" fmla="*/ 145529 h 1532055"/>
              <a:gd name="connsiteX10" fmla="*/ 689091 w 3021543"/>
              <a:gd name="connsiteY10" fmla="*/ 192260 h 1532055"/>
              <a:gd name="connsiteX11" fmla="*/ 704269 w 3021543"/>
              <a:gd name="connsiteY11" fmla="*/ 222217 h 1532055"/>
              <a:gd name="connsiteX12" fmla="*/ 683020 w 3021543"/>
              <a:gd name="connsiteY12" fmla="*/ 236595 h 1532055"/>
              <a:gd name="connsiteX13" fmla="*/ 621295 w 3021543"/>
              <a:gd name="connsiteY13" fmla="*/ 264155 h 1532055"/>
              <a:gd name="connsiteX14" fmla="*/ 848968 w 3021543"/>
              <a:gd name="connsiteY14" fmla="*/ 304896 h 1532055"/>
              <a:gd name="connsiteX15" fmla="*/ 768018 w 3021543"/>
              <a:gd name="connsiteY15" fmla="*/ 330059 h 1532055"/>
              <a:gd name="connsiteX16" fmla="*/ 684032 w 3021543"/>
              <a:gd name="connsiteY16" fmla="*/ 348032 h 1532055"/>
              <a:gd name="connsiteX17" fmla="*/ 592962 w 3021543"/>
              <a:gd name="connsiteY17" fmla="*/ 361213 h 1532055"/>
              <a:gd name="connsiteX18" fmla="*/ 509988 w 3021543"/>
              <a:gd name="connsiteY18" fmla="*/ 387575 h 1532055"/>
              <a:gd name="connsiteX19" fmla="*/ 726531 w 3021543"/>
              <a:gd name="connsiteY19" fmla="*/ 398359 h 1532055"/>
              <a:gd name="connsiteX20" fmla="*/ 614212 w 3021543"/>
              <a:gd name="connsiteY20" fmla="*/ 422324 h 1532055"/>
              <a:gd name="connsiteX21" fmla="*/ 522131 w 3021543"/>
              <a:gd name="connsiteY21" fmla="*/ 453478 h 1532055"/>
              <a:gd name="connsiteX22" fmla="*/ 457370 w 3021543"/>
              <a:gd name="connsiteY22" fmla="*/ 467857 h 1532055"/>
              <a:gd name="connsiteX23" fmla="*/ 388562 w 3021543"/>
              <a:gd name="connsiteY23" fmla="*/ 471452 h 1532055"/>
              <a:gd name="connsiteX24" fmla="*/ 372372 w 3021543"/>
              <a:gd name="connsiteY24" fmla="*/ 494218 h 1532055"/>
              <a:gd name="connsiteX25" fmla="*/ 393622 w 3021543"/>
              <a:gd name="connsiteY25" fmla="*/ 518184 h 1532055"/>
              <a:gd name="connsiteX26" fmla="*/ 426002 w 3021543"/>
              <a:gd name="connsiteY26" fmla="*/ 520580 h 1532055"/>
              <a:gd name="connsiteX27" fmla="*/ 619271 w 3021543"/>
              <a:gd name="connsiteY27" fmla="*/ 526571 h 1532055"/>
              <a:gd name="connsiteX28" fmla="*/ 0 w 3021543"/>
              <a:gd name="connsiteY28" fmla="*/ 579294 h 1532055"/>
              <a:gd name="connsiteX29" fmla="*/ 83986 w 3021543"/>
              <a:gd name="connsiteY29" fmla="*/ 611647 h 1532055"/>
              <a:gd name="connsiteX30" fmla="*/ 112319 w 3021543"/>
              <a:gd name="connsiteY30" fmla="*/ 700317 h 1532055"/>
              <a:gd name="connsiteX31" fmla="*/ 215531 w 3021543"/>
              <a:gd name="connsiteY31" fmla="*/ 750643 h 1532055"/>
              <a:gd name="connsiteX32" fmla="*/ 282315 w 3021543"/>
              <a:gd name="connsiteY32" fmla="*/ 768617 h 1532055"/>
              <a:gd name="connsiteX33" fmla="*/ 435109 w 3021543"/>
              <a:gd name="connsiteY33" fmla="*/ 794979 h 1532055"/>
              <a:gd name="connsiteX34" fmla="*/ 457370 w 3021543"/>
              <a:gd name="connsiteY34" fmla="*/ 838116 h 1532055"/>
              <a:gd name="connsiteX35" fmla="*/ 476596 w 3021543"/>
              <a:gd name="connsiteY35" fmla="*/ 886046 h 1532055"/>
              <a:gd name="connsiteX36" fmla="*/ 517071 w 3021543"/>
              <a:gd name="connsiteY36" fmla="*/ 917200 h 1532055"/>
              <a:gd name="connsiteX37" fmla="*/ 202377 w 3021543"/>
              <a:gd name="connsiteY37" fmla="*/ 912407 h 1532055"/>
              <a:gd name="connsiteX38" fmla="*/ 557546 w 3021543"/>
              <a:gd name="connsiteY38" fmla="*/ 1013060 h 1532055"/>
              <a:gd name="connsiteX39" fmla="*/ 526178 w 3021543"/>
              <a:gd name="connsiteY39" fmla="*/ 1052602 h 1532055"/>
              <a:gd name="connsiteX40" fmla="*/ 720459 w 3021543"/>
              <a:gd name="connsiteY40" fmla="*/ 1106523 h 1532055"/>
              <a:gd name="connsiteX41" fmla="*/ 616236 w 3021543"/>
              <a:gd name="connsiteY41" fmla="*/ 1112514 h 1532055"/>
              <a:gd name="connsiteX42" fmla="*/ 1222353 w 3021543"/>
              <a:gd name="connsiteY42" fmla="*/ 1337785 h 1532055"/>
              <a:gd name="connsiteX43" fmla="*/ 2087511 w 3021543"/>
              <a:gd name="connsiteY43" fmla="*/ 1500747 h 1532055"/>
              <a:gd name="connsiteX44" fmla="*/ 2425479 w 3021543"/>
              <a:gd name="connsiteY44" fmla="*/ 1531901 h 1532055"/>
              <a:gd name="connsiteX45" fmla="*/ 2809994 w 3021543"/>
              <a:gd name="connsiteY45" fmla="*/ 1522315 h 1532055"/>
              <a:gd name="connsiteX46" fmla="*/ 2953618 w 3021543"/>
              <a:gd name="connsiteY46" fmla="*/ 1512448 h 1532055"/>
              <a:gd name="connsiteX47" fmla="*/ 3021543 w 3021543"/>
              <a:gd name="connsiteY47" fmla="*/ 1502657 h 153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532055">
                <a:moveTo>
                  <a:pt x="3021543" y="0"/>
                </a:moveTo>
                <a:lnTo>
                  <a:pt x="2963800" y="7730"/>
                </a:lnTo>
                <a:cubicBezTo>
                  <a:pt x="2907134" y="14919"/>
                  <a:pt x="2850469" y="24506"/>
                  <a:pt x="2793803" y="25704"/>
                </a:cubicBezTo>
                <a:cubicBezTo>
                  <a:pt x="2667318" y="29298"/>
                  <a:pt x="2539821" y="20911"/>
                  <a:pt x="2414348" y="31695"/>
                </a:cubicBezTo>
                <a:cubicBezTo>
                  <a:pt x="2307089" y="41281"/>
                  <a:pt x="2198818" y="30497"/>
                  <a:pt x="2091558" y="29298"/>
                </a:cubicBezTo>
                <a:cubicBezTo>
                  <a:pt x="1942812" y="28100"/>
                  <a:pt x="1793053" y="19713"/>
                  <a:pt x="1645319" y="30497"/>
                </a:cubicBezTo>
                <a:cubicBezTo>
                  <a:pt x="1510738" y="38885"/>
                  <a:pt x="1376158" y="41281"/>
                  <a:pt x="1243602" y="64048"/>
                </a:cubicBezTo>
                <a:cubicBezTo>
                  <a:pt x="1079677" y="76030"/>
                  <a:pt x="916765" y="68841"/>
                  <a:pt x="753851" y="61651"/>
                </a:cubicBezTo>
                <a:cubicBezTo>
                  <a:pt x="653675" y="56858"/>
                  <a:pt x="554511" y="41281"/>
                  <a:pt x="465465" y="123960"/>
                </a:cubicBezTo>
                <a:cubicBezTo>
                  <a:pt x="489751" y="143132"/>
                  <a:pt x="519095" y="139537"/>
                  <a:pt x="546416" y="145529"/>
                </a:cubicBezTo>
                <a:cubicBezTo>
                  <a:pt x="594986" y="157511"/>
                  <a:pt x="643557" y="169493"/>
                  <a:pt x="689091" y="192260"/>
                </a:cubicBezTo>
                <a:cubicBezTo>
                  <a:pt x="699210" y="197053"/>
                  <a:pt x="708317" y="206639"/>
                  <a:pt x="704269" y="222217"/>
                </a:cubicBezTo>
                <a:cubicBezTo>
                  <a:pt x="701234" y="234199"/>
                  <a:pt x="691115" y="234199"/>
                  <a:pt x="683020" y="236595"/>
                </a:cubicBezTo>
                <a:cubicBezTo>
                  <a:pt x="664806" y="243785"/>
                  <a:pt x="642545" y="238992"/>
                  <a:pt x="621295" y="264155"/>
                </a:cubicBezTo>
                <a:cubicBezTo>
                  <a:pt x="702245" y="277336"/>
                  <a:pt x="780160" y="252172"/>
                  <a:pt x="848968" y="304896"/>
                </a:cubicBezTo>
                <a:cubicBezTo>
                  <a:pt x="823671" y="331257"/>
                  <a:pt x="795339" y="325266"/>
                  <a:pt x="768018" y="330059"/>
                </a:cubicBezTo>
                <a:cubicBezTo>
                  <a:pt x="739685" y="334852"/>
                  <a:pt x="712365" y="343240"/>
                  <a:pt x="684032" y="348032"/>
                </a:cubicBezTo>
                <a:cubicBezTo>
                  <a:pt x="653675" y="354023"/>
                  <a:pt x="623319" y="355222"/>
                  <a:pt x="592962" y="361213"/>
                </a:cubicBezTo>
                <a:cubicBezTo>
                  <a:pt x="567666" y="366006"/>
                  <a:pt x="540345" y="357618"/>
                  <a:pt x="509988" y="387575"/>
                </a:cubicBezTo>
                <a:cubicBezTo>
                  <a:pt x="584867" y="409143"/>
                  <a:pt x="652663" y="376790"/>
                  <a:pt x="726531" y="398359"/>
                </a:cubicBezTo>
                <a:cubicBezTo>
                  <a:pt x="683020" y="417531"/>
                  <a:pt x="647604" y="411539"/>
                  <a:pt x="614212" y="422324"/>
                </a:cubicBezTo>
                <a:cubicBezTo>
                  <a:pt x="583855" y="433108"/>
                  <a:pt x="547428" y="421126"/>
                  <a:pt x="522131" y="453478"/>
                </a:cubicBezTo>
                <a:cubicBezTo>
                  <a:pt x="502905" y="478641"/>
                  <a:pt x="482668" y="482236"/>
                  <a:pt x="457370" y="467857"/>
                </a:cubicBezTo>
                <a:cubicBezTo>
                  <a:pt x="435109" y="454676"/>
                  <a:pt x="410824" y="458271"/>
                  <a:pt x="388562" y="471452"/>
                </a:cubicBezTo>
                <a:cubicBezTo>
                  <a:pt x="380468" y="476245"/>
                  <a:pt x="372372" y="482236"/>
                  <a:pt x="372372" y="494218"/>
                </a:cubicBezTo>
                <a:cubicBezTo>
                  <a:pt x="372372" y="510994"/>
                  <a:pt x="382491" y="515787"/>
                  <a:pt x="393622" y="518184"/>
                </a:cubicBezTo>
                <a:cubicBezTo>
                  <a:pt x="403741" y="520580"/>
                  <a:pt x="415883" y="522977"/>
                  <a:pt x="426002" y="520580"/>
                </a:cubicBezTo>
                <a:cubicBezTo>
                  <a:pt x="490762" y="507399"/>
                  <a:pt x="554511" y="528968"/>
                  <a:pt x="619271" y="526571"/>
                </a:cubicBezTo>
                <a:cubicBezTo>
                  <a:pt x="415883" y="578096"/>
                  <a:pt x="210471" y="561321"/>
                  <a:pt x="0" y="579294"/>
                </a:cubicBezTo>
                <a:cubicBezTo>
                  <a:pt x="27321" y="615241"/>
                  <a:pt x="62737" y="585286"/>
                  <a:pt x="83986" y="611647"/>
                </a:cubicBezTo>
                <a:cubicBezTo>
                  <a:pt x="63748" y="666766"/>
                  <a:pt x="71844" y="696722"/>
                  <a:pt x="112319" y="700317"/>
                </a:cubicBezTo>
                <a:cubicBezTo>
                  <a:pt x="151782" y="703912"/>
                  <a:pt x="194281" y="684740"/>
                  <a:pt x="215531" y="750643"/>
                </a:cubicBezTo>
                <a:cubicBezTo>
                  <a:pt x="221602" y="771014"/>
                  <a:pt x="259042" y="765023"/>
                  <a:pt x="282315" y="768617"/>
                </a:cubicBezTo>
                <a:cubicBezTo>
                  <a:pt x="332909" y="777005"/>
                  <a:pt x="386539" y="768617"/>
                  <a:pt x="435109" y="794979"/>
                </a:cubicBezTo>
                <a:cubicBezTo>
                  <a:pt x="454335" y="804565"/>
                  <a:pt x="467489" y="811754"/>
                  <a:pt x="457370" y="838116"/>
                </a:cubicBezTo>
                <a:cubicBezTo>
                  <a:pt x="447252" y="865675"/>
                  <a:pt x="460406" y="875261"/>
                  <a:pt x="476596" y="886046"/>
                </a:cubicBezTo>
                <a:cubicBezTo>
                  <a:pt x="488739" y="894433"/>
                  <a:pt x="506953" y="892037"/>
                  <a:pt x="517071" y="917200"/>
                </a:cubicBezTo>
                <a:cubicBezTo>
                  <a:pt x="410824" y="913605"/>
                  <a:pt x="307612" y="893235"/>
                  <a:pt x="202377" y="912407"/>
                </a:cubicBezTo>
                <a:cubicBezTo>
                  <a:pt x="317731" y="960337"/>
                  <a:pt x="444216" y="957940"/>
                  <a:pt x="557546" y="1013060"/>
                </a:cubicBezTo>
                <a:cubicBezTo>
                  <a:pt x="553499" y="1032232"/>
                  <a:pt x="527190" y="1023844"/>
                  <a:pt x="526178" y="1052602"/>
                </a:cubicBezTo>
                <a:cubicBezTo>
                  <a:pt x="585879" y="1082558"/>
                  <a:pt x="657723" y="1062188"/>
                  <a:pt x="720459" y="1106523"/>
                </a:cubicBezTo>
                <a:cubicBezTo>
                  <a:pt x="684032" y="1126893"/>
                  <a:pt x="650640" y="1093342"/>
                  <a:pt x="616236" y="1112514"/>
                </a:cubicBezTo>
                <a:cubicBezTo>
                  <a:pt x="627367" y="1141273"/>
                  <a:pt x="1131283" y="1318613"/>
                  <a:pt x="1222353" y="1337785"/>
                </a:cubicBezTo>
                <a:cubicBezTo>
                  <a:pt x="1407527" y="1377327"/>
                  <a:pt x="1940788" y="1477980"/>
                  <a:pt x="2087511" y="1500747"/>
                </a:cubicBezTo>
                <a:cubicBezTo>
                  <a:pt x="2200841" y="1517522"/>
                  <a:pt x="2313160" y="1530703"/>
                  <a:pt x="2425479" y="1531901"/>
                </a:cubicBezTo>
                <a:cubicBezTo>
                  <a:pt x="2553988" y="1533099"/>
                  <a:pt x="2681485" y="1527108"/>
                  <a:pt x="2809994" y="1522315"/>
                </a:cubicBezTo>
                <a:cubicBezTo>
                  <a:pt x="2858058" y="1520518"/>
                  <a:pt x="2905933" y="1517372"/>
                  <a:pt x="2953618" y="1512448"/>
                </a:cubicBezTo>
                <a:lnTo>
                  <a:pt x="3021543" y="1502657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A1187F-C9E3-FA09-C451-4620C16B3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199"/>
            <a:ext cx="4191000" cy="5338763"/>
          </a:xfrm>
        </p:spPr>
        <p:txBody>
          <a:bodyPr>
            <a:normAutofit/>
          </a:bodyPr>
          <a:lstStyle/>
          <a:p>
            <a:r>
              <a:rPr lang="en-US" dirty="0" err="1"/>
              <a:t>Affirmeren</a:t>
            </a:r>
            <a:r>
              <a:rPr lang="en-US" dirty="0"/>
              <a:t> 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671734-1049-9619-6159-ED1BA2000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332" y="838199"/>
            <a:ext cx="6051468" cy="53387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BE" sz="2000"/>
              <a:t>= benadrukken wat positief is </a:t>
            </a:r>
          </a:p>
          <a:p>
            <a:r>
              <a:rPr lang="nl-BE" sz="2000"/>
              <a:t>(h)erkennen wat goed is = sterkere band met patiënt </a:t>
            </a:r>
          </a:p>
          <a:p>
            <a:pPr marL="0" indent="0">
              <a:buNone/>
            </a:pPr>
            <a:r>
              <a:rPr lang="nl-BE" sz="2000"/>
              <a:t>→ betere werkrelatie </a:t>
            </a:r>
          </a:p>
          <a:p>
            <a:pPr marL="0" indent="0">
              <a:buNone/>
            </a:pPr>
            <a:r>
              <a:rPr lang="nl-BE" sz="2000"/>
              <a:t>→ betere motivatie </a:t>
            </a:r>
          </a:p>
          <a:p>
            <a:endParaRPr lang="nl-BE" sz="2000"/>
          </a:p>
        </p:txBody>
      </p:sp>
      <p:pic>
        <p:nvPicPr>
          <p:cNvPr id="4" name="Google Shape;11;p5">
            <a:extLst>
              <a:ext uri="{FF2B5EF4-FFF2-40B4-BE49-F238E27FC236}">
                <a16:creationId xmlns:a16="http://schemas.microsoft.com/office/drawing/2014/main" id="{FCCA29C0-3073-25B9-7110-494398AA62C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53" y="185739"/>
            <a:ext cx="545782" cy="545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2279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8A20BB-C383-AF07-2C94-FCEB4C1CF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 dirty="0" err="1"/>
              <a:t>Valkuilen</a:t>
            </a:r>
            <a:r>
              <a:rPr lang="en-US" sz="4000" dirty="0"/>
              <a:t> </a:t>
            </a:r>
            <a:endParaRPr lang="nl-BE" sz="4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6C2367-D3B5-83A3-DE17-74B8650E8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en-US" sz="2000" dirty="0" err="1"/>
              <a:t>Vroegtijdig</a:t>
            </a:r>
            <a:r>
              <a:rPr lang="en-US" sz="2000" dirty="0"/>
              <a:t> </a:t>
            </a:r>
            <a:r>
              <a:rPr lang="en-US" sz="2000" dirty="0" err="1"/>
              <a:t>focussen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Schuldvraag</a:t>
            </a:r>
            <a:r>
              <a:rPr lang="en-US" sz="2000" dirty="0"/>
              <a:t> </a:t>
            </a:r>
          </a:p>
          <a:p>
            <a:r>
              <a:rPr lang="en-US" sz="2000" dirty="0"/>
              <a:t>Assessment </a:t>
            </a:r>
          </a:p>
          <a:p>
            <a:r>
              <a:rPr lang="en-US" sz="2000" dirty="0" err="1"/>
              <a:t>Deskundigheid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Babbelen</a:t>
            </a:r>
            <a:r>
              <a:rPr lang="en-US" sz="2000" dirty="0"/>
              <a:t> </a:t>
            </a:r>
            <a:r>
              <a:rPr lang="en-US" sz="2000" dirty="0" err="1"/>
              <a:t>zonder</a:t>
            </a:r>
            <a:r>
              <a:rPr lang="en-US" sz="2000" dirty="0"/>
              <a:t> </a:t>
            </a:r>
            <a:r>
              <a:rPr lang="en-US" sz="2000" dirty="0" err="1"/>
              <a:t>richting</a:t>
            </a:r>
            <a:endParaRPr lang="nl-BE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4A60DC-8845-DF94-CA23-FB3AECBAF3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45" r="20406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pic>
        <p:nvPicPr>
          <p:cNvPr id="4" name="Google Shape;11;p5">
            <a:extLst>
              <a:ext uri="{FF2B5EF4-FFF2-40B4-BE49-F238E27FC236}">
                <a16:creationId xmlns:a16="http://schemas.microsoft.com/office/drawing/2014/main" id="{5DA9B9E5-DE03-20F1-5BB3-2F7A610E90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53" y="185739"/>
            <a:ext cx="545782" cy="545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2934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8AAC95-3719-4BCD-B710-4160043D9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A6D7BA-50E4-42FE-A0E3-FC42B7EC4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2767722"/>
            <a:ext cx="3021543" cy="1532055"/>
          </a:xfrm>
          <a:custGeom>
            <a:avLst/>
            <a:gdLst>
              <a:gd name="connsiteX0" fmla="*/ 3021543 w 3021543"/>
              <a:gd name="connsiteY0" fmla="*/ 0 h 1532055"/>
              <a:gd name="connsiteX1" fmla="*/ 2963800 w 3021543"/>
              <a:gd name="connsiteY1" fmla="*/ 7730 h 1532055"/>
              <a:gd name="connsiteX2" fmla="*/ 2793803 w 3021543"/>
              <a:gd name="connsiteY2" fmla="*/ 25704 h 1532055"/>
              <a:gd name="connsiteX3" fmla="*/ 2414348 w 3021543"/>
              <a:gd name="connsiteY3" fmla="*/ 31695 h 1532055"/>
              <a:gd name="connsiteX4" fmla="*/ 2091558 w 3021543"/>
              <a:gd name="connsiteY4" fmla="*/ 29298 h 1532055"/>
              <a:gd name="connsiteX5" fmla="*/ 1645319 w 3021543"/>
              <a:gd name="connsiteY5" fmla="*/ 30497 h 1532055"/>
              <a:gd name="connsiteX6" fmla="*/ 1243602 w 3021543"/>
              <a:gd name="connsiteY6" fmla="*/ 64048 h 1532055"/>
              <a:gd name="connsiteX7" fmla="*/ 753851 w 3021543"/>
              <a:gd name="connsiteY7" fmla="*/ 61651 h 1532055"/>
              <a:gd name="connsiteX8" fmla="*/ 465465 w 3021543"/>
              <a:gd name="connsiteY8" fmla="*/ 123960 h 1532055"/>
              <a:gd name="connsiteX9" fmla="*/ 546416 w 3021543"/>
              <a:gd name="connsiteY9" fmla="*/ 145529 h 1532055"/>
              <a:gd name="connsiteX10" fmla="*/ 689091 w 3021543"/>
              <a:gd name="connsiteY10" fmla="*/ 192260 h 1532055"/>
              <a:gd name="connsiteX11" fmla="*/ 704269 w 3021543"/>
              <a:gd name="connsiteY11" fmla="*/ 222217 h 1532055"/>
              <a:gd name="connsiteX12" fmla="*/ 683020 w 3021543"/>
              <a:gd name="connsiteY12" fmla="*/ 236595 h 1532055"/>
              <a:gd name="connsiteX13" fmla="*/ 621295 w 3021543"/>
              <a:gd name="connsiteY13" fmla="*/ 264155 h 1532055"/>
              <a:gd name="connsiteX14" fmla="*/ 848968 w 3021543"/>
              <a:gd name="connsiteY14" fmla="*/ 304896 h 1532055"/>
              <a:gd name="connsiteX15" fmla="*/ 768018 w 3021543"/>
              <a:gd name="connsiteY15" fmla="*/ 330059 h 1532055"/>
              <a:gd name="connsiteX16" fmla="*/ 684032 w 3021543"/>
              <a:gd name="connsiteY16" fmla="*/ 348032 h 1532055"/>
              <a:gd name="connsiteX17" fmla="*/ 592962 w 3021543"/>
              <a:gd name="connsiteY17" fmla="*/ 361213 h 1532055"/>
              <a:gd name="connsiteX18" fmla="*/ 509988 w 3021543"/>
              <a:gd name="connsiteY18" fmla="*/ 387575 h 1532055"/>
              <a:gd name="connsiteX19" fmla="*/ 726531 w 3021543"/>
              <a:gd name="connsiteY19" fmla="*/ 398359 h 1532055"/>
              <a:gd name="connsiteX20" fmla="*/ 614212 w 3021543"/>
              <a:gd name="connsiteY20" fmla="*/ 422324 h 1532055"/>
              <a:gd name="connsiteX21" fmla="*/ 522131 w 3021543"/>
              <a:gd name="connsiteY21" fmla="*/ 453478 h 1532055"/>
              <a:gd name="connsiteX22" fmla="*/ 457370 w 3021543"/>
              <a:gd name="connsiteY22" fmla="*/ 467857 h 1532055"/>
              <a:gd name="connsiteX23" fmla="*/ 388562 w 3021543"/>
              <a:gd name="connsiteY23" fmla="*/ 471452 h 1532055"/>
              <a:gd name="connsiteX24" fmla="*/ 372372 w 3021543"/>
              <a:gd name="connsiteY24" fmla="*/ 494218 h 1532055"/>
              <a:gd name="connsiteX25" fmla="*/ 393622 w 3021543"/>
              <a:gd name="connsiteY25" fmla="*/ 518184 h 1532055"/>
              <a:gd name="connsiteX26" fmla="*/ 426002 w 3021543"/>
              <a:gd name="connsiteY26" fmla="*/ 520580 h 1532055"/>
              <a:gd name="connsiteX27" fmla="*/ 619271 w 3021543"/>
              <a:gd name="connsiteY27" fmla="*/ 526571 h 1532055"/>
              <a:gd name="connsiteX28" fmla="*/ 0 w 3021543"/>
              <a:gd name="connsiteY28" fmla="*/ 579294 h 1532055"/>
              <a:gd name="connsiteX29" fmla="*/ 83986 w 3021543"/>
              <a:gd name="connsiteY29" fmla="*/ 611647 h 1532055"/>
              <a:gd name="connsiteX30" fmla="*/ 112319 w 3021543"/>
              <a:gd name="connsiteY30" fmla="*/ 700317 h 1532055"/>
              <a:gd name="connsiteX31" fmla="*/ 215531 w 3021543"/>
              <a:gd name="connsiteY31" fmla="*/ 750643 h 1532055"/>
              <a:gd name="connsiteX32" fmla="*/ 282315 w 3021543"/>
              <a:gd name="connsiteY32" fmla="*/ 768617 h 1532055"/>
              <a:gd name="connsiteX33" fmla="*/ 435109 w 3021543"/>
              <a:gd name="connsiteY33" fmla="*/ 794979 h 1532055"/>
              <a:gd name="connsiteX34" fmla="*/ 457370 w 3021543"/>
              <a:gd name="connsiteY34" fmla="*/ 838116 h 1532055"/>
              <a:gd name="connsiteX35" fmla="*/ 476596 w 3021543"/>
              <a:gd name="connsiteY35" fmla="*/ 886046 h 1532055"/>
              <a:gd name="connsiteX36" fmla="*/ 517071 w 3021543"/>
              <a:gd name="connsiteY36" fmla="*/ 917200 h 1532055"/>
              <a:gd name="connsiteX37" fmla="*/ 202377 w 3021543"/>
              <a:gd name="connsiteY37" fmla="*/ 912407 h 1532055"/>
              <a:gd name="connsiteX38" fmla="*/ 557546 w 3021543"/>
              <a:gd name="connsiteY38" fmla="*/ 1013060 h 1532055"/>
              <a:gd name="connsiteX39" fmla="*/ 526178 w 3021543"/>
              <a:gd name="connsiteY39" fmla="*/ 1052602 h 1532055"/>
              <a:gd name="connsiteX40" fmla="*/ 720459 w 3021543"/>
              <a:gd name="connsiteY40" fmla="*/ 1106523 h 1532055"/>
              <a:gd name="connsiteX41" fmla="*/ 616236 w 3021543"/>
              <a:gd name="connsiteY41" fmla="*/ 1112514 h 1532055"/>
              <a:gd name="connsiteX42" fmla="*/ 1222353 w 3021543"/>
              <a:gd name="connsiteY42" fmla="*/ 1337785 h 1532055"/>
              <a:gd name="connsiteX43" fmla="*/ 2087511 w 3021543"/>
              <a:gd name="connsiteY43" fmla="*/ 1500747 h 1532055"/>
              <a:gd name="connsiteX44" fmla="*/ 2425479 w 3021543"/>
              <a:gd name="connsiteY44" fmla="*/ 1531901 h 1532055"/>
              <a:gd name="connsiteX45" fmla="*/ 2809994 w 3021543"/>
              <a:gd name="connsiteY45" fmla="*/ 1522315 h 1532055"/>
              <a:gd name="connsiteX46" fmla="*/ 2953618 w 3021543"/>
              <a:gd name="connsiteY46" fmla="*/ 1512448 h 1532055"/>
              <a:gd name="connsiteX47" fmla="*/ 3021543 w 3021543"/>
              <a:gd name="connsiteY47" fmla="*/ 1502657 h 153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532055">
                <a:moveTo>
                  <a:pt x="3021543" y="0"/>
                </a:moveTo>
                <a:lnTo>
                  <a:pt x="2963800" y="7730"/>
                </a:lnTo>
                <a:cubicBezTo>
                  <a:pt x="2907134" y="14919"/>
                  <a:pt x="2850469" y="24506"/>
                  <a:pt x="2793803" y="25704"/>
                </a:cubicBezTo>
                <a:cubicBezTo>
                  <a:pt x="2667318" y="29298"/>
                  <a:pt x="2539821" y="20911"/>
                  <a:pt x="2414348" y="31695"/>
                </a:cubicBezTo>
                <a:cubicBezTo>
                  <a:pt x="2307089" y="41281"/>
                  <a:pt x="2198818" y="30497"/>
                  <a:pt x="2091558" y="29298"/>
                </a:cubicBezTo>
                <a:cubicBezTo>
                  <a:pt x="1942812" y="28100"/>
                  <a:pt x="1793053" y="19713"/>
                  <a:pt x="1645319" y="30497"/>
                </a:cubicBezTo>
                <a:cubicBezTo>
                  <a:pt x="1510738" y="38885"/>
                  <a:pt x="1376158" y="41281"/>
                  <a:pt x="1243602" y="64048"/>
                </a:cubicBezTo>
                <a:cubicBezTo>
                  <a:pt x="1079677" y="76030"/>
                  <a:pt x="916765" y="68841"/>
                  <a:pt x="753851" y="61651"/>
                </a:cubicBezTo>
                <a:cubicBezTo>
                  <a:pt x="653675" y="56858"/>
                  <a:pt x="554511" y="41281"/>
                  <a:pt x="465465" y="123960"/>
                </a:cubicBezTo>
                <a:cubicBezTo>
                  <a:pt x="489751" y="143132"/>
                  <a:pt x="519095" y="139537"/>
                  <a:pt x="546416" y="145529"/>
                </a:cubicBezTo>
                <a:cubicBezTo>
                  <a:pt x="594986" y="157511"/>
                  <a:pt x="643557" y="169493"/>
                  <a:pt x="689091" y="192260"/>
                </a:cubicBezTo>
                <a:cubicBezTo>
                  <a:pt x="699210" y="197053"/>
                  <a:pt x="708317" y="206639"/>
                  <a:pt x="704269" y="222217"/>
                </a:cubicBezTo>
                <a:cubicBezTo>
                  <a:pt x="701234" y="234199"/>
                  <a:pt x="691115" y="234199"/>
                  <a:pt x="683020" y="236595"/>
                </a:cubicBezTo>
                <a:cubicBezTo>
                  <a:pt x="664806" y="243785"/>
                  <a:pt x="642545" y="238992"/>
                  <a:pt x="621295" y="264155"/>
                </a:cubicBezTo>
                <a:cubicBezTo>
                  <a:pt x="702245" y="277336"/>
                  <a:pt x="780160" y="252172"/>
                  <a:pt x="848968" y="304896"/>
                </a:cubicBezTo>
                <a:cubicBezTo>
                  <a:pt x="823671" y="331257"/>
                  <a:pt x="795339" y="325266"/>
                  <a:pt x="768018" y="330059"/>
                </a:cubicBezTo>
                <a:cubicBezTo>
                  <a:pt x="739685" y="334852"/>
                  <a:pt x="712365" y="343240"/>
                  <a:pt x="684032" y="348032"/>
                </a:cubicBezTo>
                <a:cubicBezTo>
                  <a:pt x="653675" y="354023"/>
                  <a:pt x="623319" y="355222"/>
                  <a:pt x="592962" y="361213"/>
                </a:cubicBezTo>
                <a:cubicBezTo>
                  <a:pt x="567666" y="366006"/>
                  <a:pt x="540345" y="357618"/>
                  <a:pt x="509988" y="387575"/>
                </a:cubicBezTo>
                <a:cubicBezTo>
                  <a:pt x="584867" y="409143"/>
                  <a:pt x="652663" y="376790"/>
                  <a:pt x="726531" y="398359"/>
                </a:cubicBezTo>
                <a:cubicBezTo>
                  <a:pt x="683020" y="417531"/>
                  <a:pt x="647604" y="411539"/>
                  <a:pt x="614212" y="422324"/>
                </a:cubicBezTo>
                <a:cubicBezTo>
                  <a:pt x="583855" y="433108"/>
                  <a:pt x="547428" y="421126"/>
                  <a:pt x="522131" y="453478"/>
                </a:cubicBezTo>
                <a:cubicBezTo>
                  <a:pt x="502905" y="478641"/>
                  <a:pt x="482668" y="482236"/>
                  <a:pt x="457370" y="467857"/>
                </a:cubicBezTo>
                <a:cubicBezTo>
                  <a:pt x="435109" y="454676"/>
                  <a:pt x="410824" y="458271"/>
                  <a:pt x="388562" y="471452"/>
                </a:cubicBezTo>
                <a:cubicBezTo>
                  <a:pt x="380468" y="476245"/>
                  <a:pt x="372372" y="482236"/>
                  <a:pt x="372372" y="494218"/>
                </a:cubicBezTo>
                <a:cubicBezTo>
                  <a:pt x="372372" y="510994"/>
                  <a:pt x="382491" y="515787"/>
                  <a:pt x="393622" y="518184"/>
                </a:cubicBezTo>
                <a:cubicBezTo>
                  <a:pt x="403741" y="520580"/>
                  <a:pt x="415883" y="522977"/>
                  <a:pt x="426002" y="520580"/>
                </a:cubicBezTo>
                <a:cubicBezTo>
                  <a:pt x="490762" y="507399"/>
                  <a:pt x="554511" y="528968"/>
                  <a:pt x="619271" y="526571"/>
                </a:cubicBezTo>
                <a:cubicBezTo>
                  <a:pt x="415883" y="578096"/>
                  <a:pt x="210471" y="561321"/>
                  <a:pt x="0" y="579294"/>
                </a:cubicBezTo>
                <a:cubicBezTo>
                  <a:pt x="27321" y="615241"/>
                  <a:pt x="62737" y="585286"/>
                  <a:pt x="83986" y="611647"/>
                </a:cubicBezTo>
                <a:cubicBezTo>
                  <a:pt x="63748" y="666766"/>
                  <a:pt x="71844" y="696722"/>
                  <a:pt x="112319" y="700317"/>
                </a:cubicBezTo>
                <a:cubicBezTo>
                  <a:pt x="151782" y="703912"/>
                  <a:pt x="194281" y="684740"/>
                  <a:pt x="215531" y="750643"/>
                </a:cubicBezTo>
                <a:cubicBezTo>
                  <a:pt x="221602" y="771014"/>
                  <a:pt x="259042" y="765023"/>
                  <a:pt x="282315" y="768617"/>
                </a:cubicBezTo>
                <a:cubicBezTo>
                  <a:pt x="332909" y="777005"/>
                  <a:pt x="386539" y="768617"/>
                  <a:pt x="435109" y="794979"/>
                </a:cubicBezTo>
                <a:cubicBezTo>
                  <a:pt x="454335" y="804565"/>
                  <a:pt x="467489" y="811754"/>
                  <a:pt x="457370" y="838116"/>
                </a:cubicBezTo>
                <a:cubicBezTo>
                  <a:pt x="447252" y="865675"/>
                  <a:pt x="460406" y="875261"/>
                  <a:pt x="476596" y="886046"/>
                </a:cubicBezTo>
                <a:cubicBezTo>
                  <a:pt x="488739" y="894433"/>
                  <a:pt x="506953" y="892037"/>
                  <a:pt x="517071" y="917200"/>
                </a:cubicBezTo>
                <a:cubicBezTo>
                  <a:pt x="410824" y="913605"/>
                  <a:pt x="307612" y="893235"/>
                  <a:pt x="202377" y="912407"/>
                </a:cubicBezTo>
                <a:cubicBezTo>
                  <a:pt x="317731" y="960337"/>
                  <a:pt x="444216" y="957940"/>
                  <a:pt x="557546" y="1013060"/>
                </a:cubicBezTo>
                <a:cubicBezTo>
                  <a:pt x="553499" y="1032232"/>
                  <a:pt x="527190" y="1023844"/>
                  <a:pt x="526178" y="1052602"/>
                </a:cubicBezTo>
                <a:cubicBezTo>
                  <a:pt x="585879" y="1082558"/>
                  <a:pt x="657723" y="1062188"/>
                  <a:pt x="720459" y="1106523"/>
                </a:cubicBezTo>
                <a:cubicBezTo>
                  <a:pt x="684032" y="1126893"/>
                  <a:pt x="650640" y="1093342"/>
                  <a:pt x="616236" y="1112514"/>
                </a:cubicBezTo>
                <a:cubicBezTo>
                  <a:pt x="627367" y="1141273"/>
                  <a:pt x="1131283" y="1318613"/>
                  <a:pt x="1222353" y="1337785"/>
                </a:cubicBezTo>
                <a:cubicBezTo>
                  <a:pt x="1407527" y="1377327"/>
                  <a:pt x="1940788" y="1477980"/>
                  <a:pt x="2087511" y="1500747"/>
                </a:cubicBezTo>
                <a:cubicBezTo>
                  <a:pt x="2200841" y="1517522"/>
                  <a:pt x="2313160" y="1530703"/>
                  <a:pt x="2425479" y="1531901"/>
                </a:cubicBezTo>
                <a:cubicBezTo>
                  <a:pt x="2553988" y="1533099"/>
                  <a:pt x="2681485" y="1527108"/>
                  <a:pt x="2809994" y="1522315"/>
                </a:cubicBezTo>
                <a:cubicBezTo>
                  <a:pt x="2858058" y="1520518"/>
                  <a:pt x="2905933" y="1517372"/>
                  <a:pt x="2953618" y="1512448"/>
                </a:cubicBezTo>
                <a:lnTo>
                  <a:pt x="3021543" y="1502657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B7A1FC-6E3F-7315-7100-03D1AE857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199"/>
            <a:ext cx="4191000" cy="5338763"/>
          </a:xfrm>
        </p:spPr>
        <p:txBody>
          <a:bodyPr>
            <a:normAutofit/>
          </a:bodyPr>
          <a:lstStyle/>
          <a:p>
            <a:r>
              <a:rPr lang="en-US"/>
              <a:t>Vroegtijdig focussen 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1A2FB4-6CCA-85AA-BB18-533241453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332" y="838199"/>
            <a:ext cx="6051468" cy="5338763"/>
          </a:xfrm>
        </p:spPr>
        <p:txBody>
          <a:bodyPr anchor="ctr">
            <a:normAutofit/>
          </a:bodyPr>
          <a:lstStyle/>
          <a:p>
            <a:pPr>
              <a:spcAft>
                <a:spcPts val="1000"/>
              </a:spcAft>
            </a:pPr>
            <a:r>
              <a:rPr lang="nl-NL" sz="2400" dirty="0">
                <a:effectLst/>
                <a:latin typeface="Brown"/>
                <a:ea typeface="SimSun" panose="02010600030101010101" pitchFamily="2" charset="-122"/>
                <a:cs typeface="Times New Roman" panose="02020603050405020304" pitchFamily="18" charset="0"/>
              </a:rPr>
              <a:t>Geen nadruk op etiketten </a:t>
            </a:r>
          </a:p>
          <a:p>
            <a:pPr>
              <a:spcAft>
                <a:spcPts val="1000"/>
              </a:spcAft>
            </a:pPr>
            <a:r>
              <a:rPr lang="nl-NL" sz="2400" dirty="0">
                <a:latin typeface="Brown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nl-NL" sz="2400" dirty="0">
                <a:effectLst/>
                <a:latin typeface="Brown"/>
                <a:ea typeface="SimSun" panose="02010600030101010101" pitchFamily="2" charset="-122"/>
                <a:cs typeface="Times New Roman" panose="02020603050405020304" pitchFamily="18" charset="0"/>
              </a:rPr>
              <a:t>ermijd </a:t>
            </a:r>
            <a:r>
              <a:rPr lang="nl-NL" sz="2400" dirty="0">
                <a:latin typeface="Brown"/>
                <a:ea typeface="SimSun" panose="02010600030101010101" pitchFamily="2" charset="-122"/>
                <a:cs typeface="Times New Roman" panose="02020603050405020304" pitchFamily="18" charset="0"/>
              </a:rPr>
              <a:t>te snel </a:t>
            </a:r>
            <a:r>
              <a:rPr lang="nl-NL" sz="2400" dirty="0">
                <a:effectLst/>
                <a:latin typeface="Brown"/>
                <a:ea typeface="SimSun" panose="02010600030101010101" pitchFamily="2" charset="-122"/>
                <a:cs typeface="Times New Roman" panose="02020603050405020304" pitchFamily="18" charset="0"/>
              </a:rPr>
              <a:t>behandeldoelen</a:t>
            </a:r>
          </a:p>
          <a:p>
            <a:pPr>
              <a:spcAft>
                <a:spcPts val="1000"/>
              </a:spcAft>
            </a:pPr>
            <a:r>
              <a:rPr lang="nl-NL" sz="2400" dirty="0">
                <a:effectLst/>
                <a:latin typeface="Brown"/>
                <a:ea typeface="SimSun" panose="02010600030101010101" pitchFamily="2" charset="-122"/>
                <a:cs typeface="Times New Roman" panose="02020603050405020304" pitchFamily="18" charset="0"/>
              </a:rPr>
              <a:t>Bedoeling motiverende gespreksvoering = patiënt ziet </a:t>
            </a:r>
            <a:r>
              <a:rPr lang="nl-NL" sz="2400" u="sng" dirty="0">
                <a:effectLst/>
                <a:latin typeface="Brown"/>
                <a:ea typeface="SimSun" panose="02010600030101010101" pitchFamily="2" charset="-122"/>
                <a:cs typeface="Times New Roman" panose="02020603050405020304" pitchFamily="18" charset="0"/>
              </a:rPr>
              <a:t>zelf</a:t>
            </a:r>
            <a:r>
              <a:rPr lang="nl-NL" sz="2400" dirty="0">
                <a:effectLst/>
                <a:latin typeface="Brown"/>
                <a:ea typeface="SimSun" panose="02010600030101010101" pitchFamily="2" charset="-122"/>
                <a:cs typeface="Times New Roman" panose="02020603050405020304" pitchFamily="18" charset="0"/>
              </a:rPr>
              <a:t> in hoe tot een oplossing te komen voor probleem</a:t>
            </a:r>
            <a:endParaRPr lang="nl-BE" sz="2400" dirty="0"/>
          </a:p>
        </p:txBody>
      </p:sp>
      <p:pic>
        <p:nvPicPr>
          <p:cNvPr id="4" name="Google Shape;11;p5">
            <a:extLst>
              <a:ext uri="{FF2B5EF4-FFF2-40B4-BE49-F238E27FC236}">
                <a16:creationId xmlns:a16="http://schemas.microsoft.com/office/drawing/2014/main" id="{92F9EFAE-2C20-0F2E-30A1-159EDAEB021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53" y="209803"/>
            <a:ext cx="545782" cy="545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4682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8717E5B-2C1D-4094-9D25-6FF6FBD92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" y="1219200"/>
            <a:ext cx="4510838" cy="380455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894C38-E0BC-7D7C-844B-759FBEE1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044" y="2090114"/>
            <a:ext cx="3382890" cy="2481886"/>
          </a:xfrm>
        </p:spPr>
        <p:txBody>
          <a:bodyPr>
            <a:normAutofit/>
          </a:bodyPr>
          <a:lstStyle/>
          <a:p>
            <a:pPr algn="ctr"/>
            <a:r>
              <a:rPr lang="en-US"/>
              <a:t>Schuldvraag 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C1D155-39D2-21DA-9009-E9131F6B5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014" y="964850"/>
            <a:ext cx="6068786" cy="4928300"/>
          </a:xfrm>
        </p:spPr>
        <p:txBody>
          <a:bodyPr anchor="ctr">
            <a:normAutofit/>
          </a:bodyPr>
          <a:lstStyle/>
          <a:p>
            <a:r>
              <a:rPr lang="en-US" sz="2400" dirty="0" err="1"/>
              <a:t>Vermijd</a:t>
            </a:r>
            <a:r>
              <a:rPr lang="en-US" sz="2400" dirty="0"/>
              <a:t> “</a:t>
            </a:r>
            <a:r>
              <a:rPr lang="en-US" sz="2400" dirty="0" err="1"/>
              <a:t>iemands</a:t>
            </a:r>
            <a:r>
              <a:rPr lang="en-US" sz="2400" dirty="0"/>
              <a:t> </a:t>
            </a:r>
            <a:r>
              <a:rPr lang="en-US" sz="2400" dirty="0" err="1"/>
              <a:t>fout</a:t>
            </a:r>
            <a:r>
              <a:rPr lang="en-US" sz="2400" dirty="0"/>
              <a:t>”</a:t>
            </a:r>
          </a:p>
          <a:p>
            <a:r>
              <a:rPr lang="en-US" sz="2400" dirty="0" err="1"/>
              <a:t>Nadenken</a:t>
            </a:r>
            <a:r>
              <a:rPr lang="en-US" sz="2400" dirty="0"/>
              <a:t> over </a:t>
            </a:r>
            <a:r>
              <a:rPr lang="en-US" sz="2400" dirty="0" err="1"/>
              <a:t>schuld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→ </a:t>
            </a:r>
            <a:r>
              <a:rPr lang="en-US" sz="2400" dirty="0" err="1"/>
              <a:t>mogelijk</a:t>
            </a:r>
            <a:r>
              <a:rPr lang="en-US" sz="2400" dirty="0"/>
              <a:t> </a:t>
            </a:r>
            <a:r>
              <a:rPr lang="en-US" sz="2400" dirty="0" err="1"/>
              <a:t>defensieve</a:t>
            </a:r>
            <a:r>
              <a:rPr lang="en-US" sz="2400" dirty="0"/>
              <a:t> </a:t>
            </a:r>
            <a:r>
              <a:rPr lang="en-US" sz="2400" dirty="0" err="1"/>
              <a:t>reactie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→ </a:t>
            </a:r>
            <a:r>
              <a:rPr lang="en-US" sz="2400" dirty="0" err="1"/>
              <a:t>nefast</a:t>
            </a:r>
            <a:r>
              <a:rPr lang="en-US" sz="2400" dirty="0"/>
              <a:t> </a:t>
            </a:r>
            <a:r>
              <a:rPr lang="en-US" sz="2400" dirty="0" err="1"/>
              <a:t>voor</a:t>
            </a:r>
            <a:r>
              <a:rPr lang="en-US" sz="2400" dirty="0"/>
              <a:t> </a:t>
            </a:r>
            <a:r>
              <a:rPr lang="en-US" sz="2400" dirty="0" err="1"/>
              <a:t>motivatie</a:t>
            </a:r>
            <a:r>
              <a:rPr lang="en-US" sz="2400" dirty="0"/>
              <a:t> </a:t>
            </a:r>
            <a:endParaRPr lang="nl-BE" sz="2400" dirty="0"/>
          </a:p>
        </p:txBody>
      </p:sp>
      <p:pic>
        <p:nvPicPr>
          <p:cNvPr id="4" name="Google Shape;11;p5">
            <a:extLst>
              <a:ext uri="{FF2B5EF4-FFF2-40B4-BE49-F238E27FC236}">
                <a16:creationId xmlns:a16="http://schemas.microsoft.com/office/drawing/2014/main" id="{FEBE7A2B-CA96-9A56-EEE7-20631CCBFDC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53" y="185739"/>
            <a:ext cx="545782" cy="545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929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0EED73-1494-4E89-869B-E501A02B2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9D7A3A2-205A-4FD7-89D2-24FA8A54E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934" y="0"/>
            <a:ext cx="11377066" cy="4001047"/>
          </a:xfrm>
          <a:custGeom>
            <a:avLst/>
            <a:gdLst>
              <a:gd name="connsiteX0" fmla="*/ 914840 w 11377066"/>
              <a:gd name="connsiteY0" fmla="*/ 0 h 3343806"/>
              <a:gd name="connsiteX1" fmla="*/ 11365513 w 11377066"/>
              <a:gd name="connsiteY1" fmla="*/ 0 h 3343806"/>
              <a:gd name="connsiteX2" fmla="*/ 11365513 w 11377066"/>
              <a:gd name="connsiteY2" fmla="*/ 846735 h 3343806"/>
              <a:gd name="connsiteX3" fmla="*/ 11050704 w 11377066"/>
              <a:gd name="connsiteY3" fmla="*/ 1046017 h 3343806"/>
              <a:gd name="connsiteX4" fmla="*/ 11195112 w 11377066"/>
              <a:gd name="connsiteY4" fmla="*/ 1103780 h 3343806"/>
              <a:gd name="connsiteX5" fmla="*/ 10553944 w 11377066"/>
              <a:gd name="connsiteY5" fmla="*/ 1441695 h 3343806"/>
              <a:gd name="connsiteX6" fmla="*/ 11148902 w 11377066"/>
              <a:gd name="connsiteY6" fmla="*/ 1383932 h 3343806"/>
              <a:gd name="connsiteX7" fmla="*/ 11117132 w 11377066"/>
              <a:gd name="connsiteY7" fmla="*/ 1430142 h 3343806"/>
              <a:gd name="connsiteX8" fmla="*/ 11085363 w 11377066"/>
              <a:gd name="connsiteY8" fmla="*/ 1476352 h 3343806"/>
              <a:gd name="connsiteX9" fmla="*/ 11365513 w 11377066"/>
              <a:gd name="connsiteY9" fmla="*/ 1447471 h 3343806"/>
              <a:gd name="connsiteX10" fmla="*/ 11365513 w 11377066"/>
              <a:gd name="connsiteY10" fmla="*/ 1496569 h 3343806"/>
              <a:gd name="connsiteX11" fmla="*/ 11278869 w 11377066"/>
              <a:gd name="connsiteY11" fmla="*/ 1554332 h 3343806"/>
              <a:gd name="connsiteX12" fmla="*/ 11365513 w 11377066"/>
              <a:gd name="connsiteY12" fmla="*/ 1539891 h 3343806"/>
              <a:gd name="connsiteX13" fmla="*/ 11377066 w 11377066"/>
              <a:gd name="connsiteY13" fmla="*/ 1539891 h 3343806"/>
              <a:gd name="connsiteX14" fmla="*/ 11377066 w 11377066"/>
              <a:gd name="connsiteY14" fmla="*/ 1765167 h 3343806"/>
              <a:gd name="connsiteX15" fmla="*/ 4624577 w 11377066"/>
              <a:gd name="connsiteY15" fmla="*/ 3342096 h 3343806"/>
              <a:gd name="connsiteX16" fmla="*/ 4000738 w 11377066"/>
              <a:gd name="connsiteY16" fmla="*/ 3313214 h 3343806"/>
              <a:gd name="connsiteX17" fmla="*/ 3853443 w 11377066"/>
              <a:gd name="connsiteY17" fmla="*/ 3217905 h 3343806"/>
              <a:gd name="connsiteX18" fmla="*/ 4003625 w 11377066"/>
              <a:gd name="connsiteY18" fmla="*/ 3171695 h 3343806"/>
              <a:gd name="connsiteX19" fmla="*/ 4465729 w 11377066"/>
              <a:gd name="connsiteY19" fmla="*/ 3024399 h 3343806"/>
              <a:gd name="connsiteX20" fmla="*/ 4015179 w 11377066"/>
              <a:gd name="connsiteY20" fmla="*/ 3047505 h 3343806"/>
              <a:gd name="connsiteX21" fmla="*/ 4656346 w 11377066"/>
              <a:gd name="connsiteY21" fmla="*/ 2926202 h 3343806"/>
              <a:gd name="connsiteX22" fmla="*/ 4841188 w 11377066"/>
              <a:gd name="connsiteY22" fmla="*/ 2862663 h 3343806"/>
              <a:gd name="connsiteX23" fmla="*/ 4659236 w 11377066"/>
              <a:gd name="connsiteY23" fmla="*/ 2836670 h 3343806"/>
              <a:gd name="connsiteX24" fmla="*/ 3778351 w 11377066"/>
              <a:gd name="connsiteY24" fmla="*/ 2914650 h 3343806"/>
              <a:gd name="connsiteX25" fmla="*/ 3694595 w 11377066"/>
              <a:gd name="connsiteY25" fmla="*/ 2923314 h 3343806"/>
              <a:gd name="connsiteX26" fmla="*/ 3119852 w 11377066"/>
              <a:gd name="connsiteY26" fmla="*/ 2862663 h 3343806"/>
              <a:gd name="connsiteX27" fmla="*/ 3440437 w 11377066"/>
              <a:gd name="connsiteY27" fmla="*/ 2799124 h 3343806"/>
              <a:gd name="connsiteX28" fmla="*/ 3070753 w 11377066"/>
              <a:gd name="connsiteY28" fmla="*/ 2761578 h 3343806"/>
              <a:gd name="connsiteX29" fmla="*/ 2623091 w 11377066"/>
              <a:gd name="connsiteY29" fmla="*/ 2726920 h 3343806"/>
              <a:gd name="connsiteX30" fmla="*/ 2160987 w 11377066"/>
              <a:gd name="connsiteY30" fmla="*/ 2611394 h 3343806"/>
              <a:gd name="connsiteX31" fmla="*/ 1837515 w 11377066"/>
              <a:gd name="connsiteY31" fmla="*/ 2573848 h 3343806"/>
              <a:gd name="connsiteX32" fmla="*/ 1869284 w 11377066"/>
              <a:gd name="connsiteY32" fmla="*/ 2472763 h 3343806"/>
              <a:gd name="connsiteX33" fmla="*/ 1808633 w 11377066"/>
              <a:gd name="connsiteY33" fmla="*/ 2386119 h 3343806"/>
              <a:gd name="connsiteX34" fmla="*/ 2354493 w 11377066"/>
              <a:gd name="connsiteY34" fmla="*/ 2342797 h 3343806"/>
              <a:gd name="connsiteX35" fmla="*/ 2146546 w 11377066"/>
              <a:gd name="connsiteY35" fmla="*/ 2328356 h 3343806"/>
              <a:gd name="connsiteX36" fmla="*/ 2054126 w 11377066"/>
              <a:gd name="connsiteY36" fmla="*/ 2285034 h 3343806"/>
              <a:gd name="connsiteX37" fmla="*/ 2132106 w 11377066"/>
              <a:gd name="connsiteY37" fmla="*/ 2238823 h 3343806"/>
              <a:gd name="connsiteX38" fmla="*/ 2478684 w 11377066"/>
              <a:gd name="connsiteY38" fmla="*/ 2085751 h 3343806"/>
              <a:gd name="connsiteX39" fmla="*/ 1511154 w 11377066"/>
              <a:gd name="connsiteY39" fmla="*/ 2094416 h 3343806"/>
              <a:gd name="connsiteX40" fmla="*/ 1638232 w 11377066"/>
              <a:gd name="connsiteY40" fmla="*/ 2042429 h 3343806"/>
              <a:gd name="connsiteX41" fmla="*/ 2972556 w 11377066"/>
              <a:gd name="connsiteY41" fmla="*/ 1718957 h 3343806"/>
              <a:gd name="connsiteX42" fmla="*/ 3238266 w 11377066"/>
              <a:gd name="connsiteY42" fmla="*/ 1678523 h 3343806"/>
              <a:gd name="connsiteX43" fmla="*/ 2522005 w 11377066"/>
              <a:gd name="connsiteY43" fmla="*/ 1664082 h 3343806"/>
              <a:gd name="connsiteX44" fmla="*/ 1421621 w 11377066"/>
              <a:gd name="connsiteY44" fmla="*/ 1522563 h 3343806"/>
              <a:gd name="connsiteX45" fmla="*/ 1525595 w 11377066"/>
              <a:gd name="connsiteY45" fmla="*/ 1392596 h 3343806"/>
              <a:gd name="connsiteX46" fmla="*/ 982623 w 11377066"/>
              <a:gd name="connsiteY46" fmla="*/ 1415701 h 3343806"/>
              <a:gd name="connsiteX47" fmla="*/ 1231003 w 11377066"/>
              <a:gd name="connsiteY47" fmla="*/ 1314616 h 3343806"/>
              <a:gd name="connsiteX48" fmla="*/ 1025945 w 11377066"/>
              <a:gd name="connsiteY48" fmla="*/ 1297287 h 3343806"/>
              <a:gd name="connsiteX49" fmla="*/ 841104 w 11377066"/>
              <a:gd name="connsiteY49" fmla="*/ 1225083 h 3343806"/>
              <a:gd name="connsiteX50" fmla="*/ 1612239 w 11377066"/>
              <a:gd name="connsiteY50" fmla="*/ 1112445 h 3343806"/>
              <a:gd name="connsiteX51" fmla="*/ 1814409 w 11377066"/>
              <a:gd name="connsiteY51" fmla="*/ 1008471 h 3343806"/>
              <a:gd name="connsiteX52" fmla="*/ 1932824 w 11377066"/>
              <a:gd name="connsiteY52" fmla="*/ 979590 h 3343806"/>
              <a:gd name="connsiteX53" fmla="*/ 2083007 w 11377066"/>
              <a:gd name="connsiteY53" fmla="*/ 936268 h 3343806"/>
              <a:gd name="connsiteX54" fmla="*/ 1947265 w 11377066"/>
              <a:gd name="connsiteY54" fmla="*/ 924715 h 3343806"/>
              <a:gd name="connsiteX55" fmla="*/ 1271438 w 11377066"/>
              <a:gd name="connsiteY55" fmla="*/ 895834 h 3343806"/>
              <a:gd name="connsiteX56" fmla="*/ 659150 w 11377066"/>
              <a:gd name="connsiteY56" fmla="*/ 907386 h 3343806"/>
              <a:gd name="connsiteX57" fmla="*/ 780453 w 11377066"/>
              <a:gd name="connsiteY57" fmla="*/ 846735 h 3343806"/>
              <a:gd name="connsiteX58" fmla="*/ 841104 w 11377066"/>
              <a:gd name="connsiteY58" fmla="*/ 788972 h 3343806"/>
              <a:gd name="connsiteX59" fmla="*/ 448316 w 11377066"/>
              <a:gd name="connsiteY59" fmla="*/ 659006 h 3343806"/>
              <a:gd name="connsiteX60" fmla="*/ 910419 w 11377066"/>
              <a:gd name="connsiteY60" fmla="*/ 569473 h 3343806"/>
              <a:gd name="connsiteX61" fmla="*/ 604275 w 11377066"/>
              <a:gd name="connsiteY61" fmla="*/ 514598 h 3343806"/>
              <a:gd name="connsiteX62" fmla="*/ 15093 w 11377066"/>
              <a:gd name="connsiteY62" fmla="*/ 352862 h 3343806"/>
              <a:gd name="connsiteX63" fmla="*/ 430987 w 11377066"/>
              <a:gd name="connsiteY63" fmla="*/ 136251 h 3343806"/>
              <a:gd name="connsiteX64" fmla="*/ 874092 w 11377066"/>
              <a:gd name="connsiteY64" fmla="*/ 17656 h 334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377066" h="3343806">
                <a:moveTo>
                  <a:pt x="914840" y="0"/>
                </a:moveTo>
                <a:lnTo>
                  <a:pt x="11365513" y="0"/>
                </a:lnTo>
                <a:lnTo>
                  <a:pt x="11365513" y="846735"/>
                </a:lnTo>
                <a:cubicBezTo>
                  <a:pt x="11273092" y="924715"/>
                  <a:pt x="11163343" y="985366"/>
                  <a:pt x="11050704" y="1046017"/>
                </a:cubicBezTo>
                <a:cubicBezTo>
                  <a:pt x="11088251" y="1089339"/>
                  <a:pt x="11169119" y="1037353"/>
                  <a:pt x="11195112" y="1103780"/>
                </a:cubicBezTo>
                <a:cubicBezTo>
                  <a:pt x="10987166" y="1216419"/>
                  <a:pt x="10796548" y="1357938"/>
                  <a:pt x="10553944" y="1441695"/>
                </a:cubicBezTo>
                <a:cubicBezTo>
                  <a:pt x="10753226" y="1381043"/>
                  <a:pt x="10952508" y="1409925"/>
                  <a:pt x="11148902" y="1383932"/>
                </a:cubicBezTo>
                <a:cubicBezTo>
                  <a:pt x="11174895" y="1418589"/>
                  <a:pt x="11131573" y="1418589"/>
                  <a:pt x="11117132" y="1430142"/>
                </a:cubicBezTo>
                <a:cubicBezTo>
                  <a:pt x="11102692" y="1441695"/>
                  <a:pt x="11082474" y="1450359"/>
                  <a:pt x="11085363" y="1476352"/>
                </a:cubicBezTo>
                <a:cubicBezTo>
                  <a:pt x="11174895" y="1487905"/>
                  <a:pt x="11273092" y="1447471"/>
                  <a:pt x="11365513" y="1447471"/>
                </a:cubicBezTo>
                <a:lnTo>
                  <a:pt x="11365513" y="1496569"/>
                </a:lnTo>
                <a:cubicBezTo>
                  <a:pt x="11333743" y="1513898"/>
                  <a:pt x="11293310" y="1519674"/>
                  <a:pt x="11278869" y="1554332"/>
                </a:cubicBezTo>
                <a:cubicBezTo>
                  <a:pt x="11307750" y="1548556"/>
                  <a:pt x="11336632" y="1545668"/>
                  <a:pt x="11365513" y="1539891"/>
                </a:cubicBezTo>
                <a:lnTo>
                  <a:pt x="11377066" y="1539891"/>
                </a:lnTo>
                <a:lnTo>
                  <a:pt x="11377066" y="1765167"/>
                </a:lnTo>
                <a:cubicBezTo>
                  <a:pt x="9482441" y="3362313"/>
                  <a:pt x="4945162" y="3324767"/>
                  <a:pt x="4624577" y="3342096"/>
                </a:cubicBezTo>
                <a:cubicBezTo>
                  <a:pt x="4523492" y="3347872"/>
                  <a:pt x="4098935" y="3339207"/>
                  <a:pt x="4000738" y="3313214"/>
                </a:cubicBezTo>
                <a:cubicBezTo>
                  <a:pt x="3867883" y="3281444"/>
                  <a:pt x="3853443" y="3217905"/>
                  <a:pt x="3853443" y="3217905"/>
                </a:cubicBezTo>
                <a:cubicBezTo>
                  <a:pt x="3853443" y="3217905"/>
                  <a:pt x="3919869" y="3191912"/>
                  <a:pt x="4003625" y="3171695"/>
                </a:cubicBezTo>
                <a:cubicBezTo>
                  <a:pt x="4165361" y="3131261"/>
                  <a:pt x="4298217" y="3056169"/>
                  <a:pt x="4465729" y="3024399"/>
                </a:cubicBezTo>
                <a:cubicBezTo>
                  <a:pt x="4315546" y="3033064"/>
                  <a:pt x="4165361" y="3038840"/>
                  <a:pt x="4015179" y="3047505"/>
                </a:cubicBezTo>
                <a:cubicBezTo>
                  <a:pt x="4223124" y="2969524"/>
                  <a:pt x="4442625" y="2957972"/>
                  <a:pt x="4656346" y="2926202"/>
                </a:cubicBezTo>
                <a:cubicBezTo>
                  <a:pt x="4725662" y="2917538"/>
                  <a:pt x="4841188" y="2943531"/>
                  <a:pt x="4841188" y="2862663"/>
                </a:cubicBezTo>
                <a:cubicBezTo>
                  <a:pt x="4838300" y="2810676"/>
                  <a:pt x="4725662" y="2833782"/>
                  <a:pt x="4659236" y="2836670"/>
                </a:cubicBezTo>
                <a:cubicBezTo>
                  <a:pt x="4364644" y="2845334"/>
                  <a:pt x="4072941" y="2882880"/>
                  <a:pt x="3778351" y="2914650"/>
                </a:cubicBezTo>
                <a:cubicBezTo>
                  <a:pt x="3749468" y="2917538"/>
                  <a:pt x="3714811" y="2931979"/>
                  <a:pt x="3694595" y="2923314"/>
                </a:cubicBezTo>
                <a:cubicBezTo>
                  <a:pt x="3527082" y="2865551"/>
                  <a:pt x="3336463" y="2879992"/>
                  <a:pt x="3119852" y="2862663"/>
                </a:cubicBezTo>
                <a:cubicBezTo>
                  <a:pt x="3238266" y="2796236"/>
                  <a:pt x="3339351" y="2842446"/>
                  <a:pt x="3440437" y="2799124"/>
                </a:cubicBezTo>
                <a:cubicBezTo>
                  <a:pt x="3316246" y="2752913"/>
                  <a:pt x="3189168" y="2773131"/>
                  <a:pt x="3070753" y="2761578"/>
                </a:cubicBezTo>
                <a:cubicBezTo>
                  <a:pt x="2984109" y="2752913"/>
                  <a:pt x="2672189" y="2741361"/>
                  <a:pt x="2623091" y="2726920"/>
                </a:cubicBezTo>
                <a:cubicBezTo>
                  <a:pt x="2472907" y="2683598"/>
                  <a:pt x="2293842" y="2689374"/>
                  <a:pt x="2160987" y="2611394"/>
                </a:cubicBezTo>
                <a:cubicBezTo>
                  <a:pt x="2065678" y="2556519"/>
                  <a:pt x="1938600" y="2602730"/>
                  <a:pt x="1837515" y="2573848"/>
                </a:cubicBezTo>
                <a:cubicBezTo>
                  <a:pt x="1794192" y="2533414"/>
                  <a:pt x="1854843" y="2504533"/>
                  <a:pt x="1869284" y="2472763"/>
                </a:cubicBezTo>
                <a:cubicBezTo>
                  <a:pt x="1889502" y="2432329"/>
                  <a:pt x="1834626" y="2423665"/>
                  <a:pt x="1808633" y="2386119"/>
                </a:cubicBezTo>
                <a:cubicBezTo>
                  <a:pt x="1987698" y="2389007"/>
                  <a:pt x="2158099" y="2377454"/>
                  <a:pt x="2354493" y="2342797"/>
                </a:cubicBezTo>
                <a:cubicBezTo>
                  <a:pt x="2273625" y="2290810"/>
                  <a:pt x="2204309" y="2339908"/>
                  <a:pt x="2146546" y="2328356"/>
                </a:cubicBezTo>
                <a:cubicBezTo>
                  <a:pt x="2106113" y="2319691"/>
                  <a:pt x="2054126" y="2328356"/>
                  <a:pt x="2054126" y="2285034"/>
                </a:cubicBezTo>
                <a:cubicBezTo>
                  <a:pt x="2054126" y="2250376"/>
                  <a:pt x="2100336" y="2244599"/>
                  <a:pt x="2132106" y="2238823"/>
                </a:cubicBezTo>
                <a:cubicBezTo>
                  <a:pt x="2256296" y="2218606"/>
                  <a:pt x="2377599" y="2192613"/>
                  <a:pt x="2478684" y="2085751"/>
                </a:cubicBezTo>
                <a:cubicBezTo>
                  <a:pt x="2152323" y="2051094"/>
                  <a:pt x="1817297" y="2186837"/>
                  <a:pt x="1511154" y="2094416"/>
                </a:cubicBezTo>
                <a:cubicBezTo>
                  <a:pt x="1537147" y="2033765"/>
                  <a:pt x="1597798" y="2045317"/>
                  <a:pt x="1638232" y="2042429"/>
                </a:cubicBezTo>
                <a:cubicBezTo>
                  <a:pt x="1909718" y="2016436"/>
                  <a:pt x="2825261" y="1701628"/>
                  <a:pt x="2972556" y="1718957"/>
                </a:cubicBezTo>
                <a:cubicBezTo>
                  <a:pt x="3062089" y="1727621"/>
                  <a:pt x="3154510" y="1721845"/>
                  <a:pt x="3238266" y="1678523"/>
                </a:cubicBezTo>
                <a:cubicBezTo>
                  <a:pt x="3339351" y="1626536"/>
                  <a:pt x="2695295" y="1736286"/>
                  <a:pt x="2522005" y="1664082"/>
                </a:cubicBezTo>
                <a:cubicBezTo>
                  <a:pt x="2438249" y="1629424"/>
                  <a:pt x="1730654" y="1528339"/>
                  <a:pt x="1421621" y="1522563"/>
                </a:cubicBezTo>
                <a:cubicBezTo>
                  <a:pt x="1450503" y="1467688"/>
                  <a:pt x="1557364" y="1470576"/>
                  <a:pt x="1525595" y="1392596"/>
                </a:cubicBezTo>
                <a:cubicBezTo>
                  <a:pt x="1358082" y="1386820"/>
                  <a:pt x="1179017" y="1435918"/>
                  <a:pt x="982623" y="1415701"/>
                </a:cubicBezTo>
                <a:cubicBezTo>
                  <a:pt x="1051938" y="1346386"/>
                  <a:pt x="1153023" y="1352162"/>
                  <a:pt x="1231003" y="1314616"/>
                </a:cubicBezTo>
                <a:cubicBezTo>
                  <a:pt x="1170352" y="1262629"/>
                  <a:pt x="1095261" y="1294399"/>
                  <a:pt x="1025945" y="1297287"/>
                </a:cubicBezTo>
                <a:cubicBezTo>
                  <a:pt x="965294" y="1300175"/>
                  <a:pt x="812222" y="1227972"/>
                  <a:pt x="841104" y="1225083"/>
                </a:cubicBezTo>
                <a:cubicBezTo>
                  <a:pt x="1101037" y="1207755"/>
                  <a:pt x="1352306" y="1129775"/>
                  <a:pt x="1612239" y="1112445"/>
                </a:cubicBezTo>
                <a:cubicBezTo>
                  <a:pt x="1698883" y="1106668"/>
                  <a:pt x="1797081" y="1112445"/>
                  <a:pt x="1814409" y="1008471"/>
                </a:cubicBezTo>
                <a:cubicBezTo>
                  <a:pt x="1817297" y="979590"/>
                  <a:pt x="1808633" y="973814"/>
                  <a:pt x="1932824" y="979590"/>
                </a:cubicBezTo>
                <a:cubicBezTo>
                  <a:pt x="1981922" y="982478"/>
                  <a:pt x="2045461" y="982478"/>
                  <a:pt x="2083007" y="936268"/>
                </a:cubicBezTo>
                <a:cubicBezTo>
                  <a:pt x="2045461" y="898722"/>
                  <a:pt x="1990587" y="927603"/>
                  <a:pt x="1947265" y="924715"/>
                </a:cubicBezTo>
                <a:cubicBezTo>
                  <a:pt x="1828850" y="921827"/>
                  <a:pt x="1386963" y="904498"/>
                  <a:pt x="1271438" y="895834"/>
                </a:cubicBezTo>
                <a:cubicBezTo>
                  <a:pt x="1031721" y="875617"/>
                  <a:pt x="901755" y="933380"/>
                  <a:pt x="659150" y="907386"/>
                </a:cubicBezTo>
                <a:cubicBezTo>
                  <a:pt x="734242" y="890057"/>
                  <a:pt x="705361" y="866952"/>
                  <a:pt x="780453" y="846735"/>
                </a:cubicBezTo>
                <a:cubicBezTo>
                  <a:pt x="815110" y="838071"/>
                  <a:pt x="849768" y="820742"/>
                  <a:pt x="841104" y="788972"/>
                </a:cubicBezTo>
                <a:cubicBezTo>
                  <a:pt x="835327" y="757202"/>
                  <a:pt x="396329" y="690775"/>
                  <a:pt x="448316" y="659006"/>
                </a:cubicBezTo>
                <a:cubicBezTo>
                  <a:pt x="592723" y="575249"/>
                  <a:pt x="1020169" y="607019"/>
                  <a:pt x="910419" y="569473"/>
                </a:cubicBezTo>
                <a:cubicBezTo>
                  <a:pt x="742907" y="511710"/>
                  <a:pt x="716913" y="500157"/>
                  <a:pt x="604275" y="514598"/>
                </a:cubicBezTo>
                <a:cubicBezTo>
                  <a:pt x="506079" y="529039"/>
                  <a:pt x="113290" y="349974"/>
                  <a:pt x="15093" y="352862"/>
                </a:cubicBezTo>
                <a:cubicBezTo>
                  <a:pt x="-71551" y="352862"/>
                  <a:pt x="234593" y="211343"/>
                  <a:pt x="430987" y="136251"/>
                </a:cubicBezTo>
                <a:cubicBezTo>
                  <a:pt x="571784" y="82098"/>
                  <a:pt x="732076" y="70184"/>
                  <a:pt x="874092" y="17656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251CFD-D8F7-E9A0-A851-76A776D19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483" y="2215503"/>
            <a:ext cx="4482111" cy="3527214"/>
          </a:xfrm>
        </p:spPr>
        <p:txBody>
          <a:bodyPr anchor="t">
            <a:normAutofit/>
          </a:bodyPr>
          <a:lstStyle/>
          <a:p>
            <a:r>
              <a:rPr lang="en-US" dirty="0" err="1"/>
              <a:t>Assessement</a:t>
            </a:r>
            <a:endParaRPr lang="nl-BE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6BFDF0B-6325-416D-926F-7141006D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93668" y="5127460"/>
            <a:ext cx="6498333" cy="1730540"/>
          </a:xfrm>
          <a:custGeom>
            <a:avLst/>
            <a:gdLst>
              <a:gd name="connsiteX0" fmla="*/ 2987112 w 6498333"/>
              <a:gd name="connsiteY0" fmla="*/ 1730384 h 1730540"/>
              <a:gd name="connsiteX1" fmla="*/ 3113423 w 6498333"/>
              <a:gd name="connsiteY1" fmla="*/ 1728494 h 1730540"/>
              <a:gd name="connsiteX2" fmla="*/ 6436159 w 6498333"/>
              <a:gd name="connsiteY2" fmla="*/ 1396018 h 1730540"/>
              <a:gd name="connsiteX3" fmla="*/ 6498333 w 6498333"/>
              <a:gd name="connsiteY3" fmla="*/ 1381988 h 1730540"/>
              <a:gd name="connsiteX4" fmla="*/ 6498333 w 6498333"/>
              <a:gd name="connsiteY4" fmla="*/ 0 h 1730540"/>
              <a:gd name="connsiteX5" fmla="*/ 723703 w 6498333"/>
              <a:gd name="connsiteY5" fmla="*/ 0 h 1730540"/>
              <a:gd name="connsiteX6" fmla="*/ 629735 w 6498333"/>
              <a:gd name="connsiteY6" fmla="*/ 31770 h 1730540"/>
              <a:gd name="connsiteX7" fmla="*/ 127078 w 6498333"/>
              <a:gd name="connsiteY7" fmla="*/ 173371 h 1730540"/>
              <a:gd name="connsiteX8" fmla="*/ 0 w 6498333"/>
              <a:gd name="connsiteY8" fmla="*/ 235577 h 1730540"/>
              <a:gd name="connsiteX9" fmla="*/ 967530 w 6498333"/>
              <a:gd name="connsiteY9" fmla="*/ 225208 h 1730540"/>
              <a:gd name="connsiteX10" fmla="*/ 620954 w 6498333"/>
              <a:gd name="connsiteY10" fmla="*/ 408367 h 1730540"/>
              <a:gd name="connsiteX11" fmla="*/ 542972 w 6498333"/>
              <a:gd name="connsiteY11" fmla="*/ 463661 h 1730540"/>
              <a:gd name="connsiteX12" fmla="*/ 635392 w 6498333"/>
              <a:gd name="connsiteY12" fmla="*/ 515499 h 1730540"/>
              <a:gd name="connsiteX13" fmla="*/ 843339 w 6498333"/>
              <a:gd name="connsiteY13" fmla="*/ 532778 h 1730540"/>
              <a:gd name="connsiteX14" fmla="*/ 297479 w 6498333"/>
              <a:gd name="connsiteY14" fmla="*/ 584615 h 1730540"/>
              <a:gd name="connsiteX15" fmla="*/ 358130 w 6498333"/>
              <a:gd name="connsiteY15" fmla="*/ 688289 h 1730540"/>
              <a:gd name="connsiteX16" fmla="*/ 326361 w 6498333"/>
              <a:gd name="connsiteY16" fmla="*/ 809243 h 1730540"/>
              <a:gd name="connsiteX17" fmla="*/ 649833 w 6498333"/>
              <a:gd name="connsiteY17" fmla="*/ 854169 h 1730540"/>
              <a:gd name="connsiteX18" fmla="*/ 1111937 w 6498333"/>
              <a:gd name="connsiteY18" fmla="*/ 992402 h 1730540"/>
              <a:gd name="connsiteX19" fmla="*/ 1559599 w 6498333"/>
              <a:gd name="connsiteY19" fmla="*/ 1033872 h 1730540"/>
              <a:gd name="connsiteX20" fmla="*/ 1929284 w 6498333"/>
              <a:gd name="connsiteY20" fmla="*/ 1078798 h 1730540"/>
              <a:gd name="connsiteX21" fmla="*/ 1608698 w 6498333"/>
              <a:gd name="connsiteY21" fmla="*/ 1154826 h 1730540"/>
              <a:gd name="connsiteX22" fmla="*/ 2183442 w 6498333"/>
              <a:gd name="connsiteY22" fmla="*/ 1227398 h 1730540"/>
              <a:gd name="connsiteX23" fmla="*/ 2267197 w 6498333"/>
              <a:gd name="connsiteY23" fmla="*/ 1217031 h 1730540"/>
              <a:gd name="connsiteX24" fmla="*/ 3148082 w 6498333"/>
              <a:gd name="connsiteY24" fmla="*/ 1123724 h 1730540"/>
              <a:gd name="connsiteX25" fmla="*/ 3330034 w 6498333"/>
              <a:gd name="connsiteY25" fmla="*/ 1154826 h 1730540"/>
              <a:gd name="connsiteX26" fmla="*/ 3145192 w 6498333"/>
              <a:gd name="connsiteY26" fmla="*/ 1230854 h 1730540"/>
              <a:gd name="connsiteX27" fmla="*/ 2504025 w 6498333"/>
              <a:gd name="connsiteY27" fmla="*/ 1376000 h 1730540"/>
              <a:gd name="connsiteX28" fmla="*/ 2954575 w 6498333"/>
              <a:gd name="connsiteY28" fmla="*/ 1348352 h 1730540"/>
              <a:gd name="connsiteX29" fmla="*/ 2492471 w 6498333"/>
              <a:gd name="connsiteY29" fmla="*/ 1524600 h 1730540"/>
              <a:gd name="connsiteX30" fmla="*/ 2342289 w 6498333"/>
              <a:gd name="connsiteY30" fmla="*/ 1579893 h 1730540"/>
              <a:gd name="connsiteX31" fmla="*/ 2489584 w 6498333"/>
              <a:gd name="connsiteY31" fmla="*/ 1693935 h 1730540"/>
              <a:gd name="connsiteX32" fmla="*/ 2987112 w 6498333"/>
              <a:gd name="connsiteY32" fmla="*/ 1730384 h 173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498333" h="1730540">
                <a:moveTo>
                  <a:pt x="2987112" y="1730384"/>
                </a:moveTo>
                <a:cubicBezTo>
                  <a:pt x="3042664" y="1730870"/>
                  <a:pt x="3088152" y="1730222"/>
                  <a:pt x="3113423" y="1728494"/>
                </a:cubicBezTo>
                <a:cubicBezTo>
                  <a:pt x="3293752" y="1716831"/>
                  <a:pt x="4808270" y="1725943"/>
                  <a:pt x="6436159" y="1396018"/>
                </a:cubicBezTo>
                <a:lnTo>
                  <a:pt x="6498333" y="1381988"/>
                </a:lnTo>
                <a:lnTo>
                  <a:pt x="6498333" y="0"/>
                </a:lnTo>
                <a:lnTo>
                  <a:pt x="723703" y="0"/>
                </a:lnTo>
                <a:lnTo>
                  <a:pt x="629735" y="31770"/>
                </a:lnTo>
                <a:cubicBezTo>
                  <a:pt x="421263" y="101447"/>
                  <a:pt x="228886" y="161708"/>
                  <a:pt x="127078" y="173371"/>
                </a:cubicBezTo>
                <a:cubicBezTo>
                  <a:pt x="86644" y="176827"/>
                  <a:pt x="25993" y="163004"/>
                  <a:pt x="0" y="235577"/>
                </a:cubicBezTo>
                <a:cubicBezTo>
                  <a:pt x="306144" y="346163"/>
                  <a:pt x="641170" y="183739"/>
                  <a:pt x="967530" y="225208"/>
                </a:cubicBezTo>
                <a:cubicBezTo>
                  <a:pt x="866445" y="353075"/>
                  <a:pt x="745142" y="384177"/>
                  <a:pt x="620954" y="408367"/>
                </a:cubicBezTo>
                <a:cubicBezTo>
                  <a:pt x="589182" y="415279"/>
                  <a:pt x="542972" y="422191"/>
                  <a:pt x="542972" y="463661"/>
                </a:cubicBezTo>
                <a:cubicBezTo>
                  <a:pt x="542972" y="515499"/>
                  <a:pt x="594959" y="505130"/>
                  <a:pt x="635392" y="515499"/>
                </a:cubicBezTo>
                <a:cubicBezTo>
                  <a:pt x="693155" y="529321"/>
                  <a:pt x="762471" y="470573"/>
                  <a:pt x="843339" y="532778"/>
                </a:cubicBezTo>
                <a:cubicBezTo>
                  <a:pt x="646945" y="574247"/>
                  <a:pt x="476544" y="588071"/>
                  <a:pt x="297479" y="584615"/>
                </a:cubicBezTo>
                <a:cubicBezTo>
                  <a:pt x="323472" y="629541"/>
                  <a:pt x="378348" y="639908"/>
                  <a:pt x="358130" y="688289"/>
                </a:cubicBezTo>
                <a:cubicBezTo>
                  <a:pt x="343689" y="726304"/>
                  <a:pt x="283038" y="760862"/>
                  <a:pt x="326361" y="809243"/>
                </a:cubicBezTo>
                <a:cubicBezTo>
                  <a:pt x="427447" y="843802"/>
                  <a:pt x="554524" y="788508"/>
                  <a:pt x="649833" y="854169"/>
                </a:cubicBezTo>
                <a:cubicBezTo>
                  <a:pt x="782688" y="947476"/>
                  <a:pt x="961753" y="940565"/>
                  <a:pt x="1111937" y="992402"/>
                </a:cubicBezTo>
                <a:cubicBezTo>
                  <a:pt x="1161035" y="1009682"/>
                  <a:pt x="1472955" y="1023504"/>
                  <a:pt x="1559599" y="1033872"/>
                </a:cubicBezTo>
                <a:cubicBezTo>
                  <a:pt x="1678015" y="1047696"/>
                  <a:pt x="1805093" y="1023504"/>
                  <a:pt x="1929284" y="1078798"/>
                </a:cubicBezTo>
                <a:cubicBezTo>
                  <a:pt x="1828198" y="1130635"/>
                  <a:pt x="1727113" y="1075343"/>
                  <a:pt x="1608698" y="1154826"/>
                </a:cubicBezTo>
                <a:cubicBezTo>
                  <a:pt x="1825309" y="1175561"/>
                  <a:pt x="2015928" y="1158282"/>
                  <a:pt x="2183442" y="1227398"/>
                </a:cubicBezTo>
                <a:cubicBezTo>
                  <a:pt x="2203658" y="1237767"/>
                  <a:pt x="2238314" y="1220487"/>
                  <a:pt x="2267197" y="1217031"/>
                </a:cubicBezTo>
                <a:cubicBezTo>
                  <a:pt x="2561787" y="1179017"/>
                  <a:pt x="2853490" y="1134091"/>
                  <a:pt x="3148082" y="1123724"/>
                </a:cubicBezTo>
                <a:cubicBezTo>
                  <a:pt x="3214508" y="1120268"/>
                  <a:pt x="3327146" y="1092621"/>
                  <a:pt x="3330034" y="1154826"/>
                </a:cubicBezTo>
                <a:cubicBezTo>
                  <a:pt x="3330034" y="1251589"/>
                  <a:pt x="3214508" y="1220487"/>
                  <a:pt x="3145192" y="1230854"/>
                </a:cubicBezTo>
                <a:cubicBezTo>
                  <a:pt x="2931471" y="1268869"/>
                  <a:pt x="2711970" y="1282691"/>
                  <a:pt x="2504025" y="1376000"/>
                </a:cubicBezTo>
                <a:cubicBezTo>
                  <a:pt x="2654207" y="1365632"/>
                  <a:pt x="2804392" y="1358720"/>
                  <a:pt x="2954575" y="1348352"/>
                </a:cubicBezTo>
                <a:cubicBezTo>
                  <a:pt x="2787063" y="1386367"/>
                  <a:pt x="2654207" y="1476218"/>
                  <a:pt x="2492471" y="1524600"/>
                </a:cubicBezTo>
                <a:cubicBezTo>
                  <a:pt x="2408715" y="1548791"/>
                  <a:pt x="2342289" y="1579893"/>
                  <a:pt x="2342289" y="1579893"/>
                </a:cubicBezTo>
                <a:cubicBezTo>
                  <a:pt x="2342289" y="1579893"/>
                  <a:pt x="2356730" y="1655921"/>
                  <a:pt x="2489584" y="1693935"/>
                </a:cubicBezTo>
                <a:cubicBezTo>
                  <a:pt x="2563232" y="1717262"/>
                  <a:pt x="2820457" y="1728925"/>
                  <a:pt x="2987112" y="1730384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3D565E-BD3B-B9F0-2E21-8C0081574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7" y="2215503"/>
            <a:ext cx="5257804" cy="3929186"/>
          </a:xfrm>
        </p:spPr>
        <p:txBody>
          <a:bodyPr anchor="t">
            <a:normAutofit/>
          </a:bodyPr>
          <a:lstStyle/>
          <a:p>
            <a:r>
              <a:rPr lang="en-US" sz="2400" dirty="0" err="1"/>
              <a:t>Niet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snel</a:t>
            </a:r>
            <a:r>
              <a:rPr lang="en-US" sz="2400" dirty="0"/>
              <a:t> </a:t>
            </a:r>
            <a:r>
              <a:rPr lang="en-US" sz="2400" dirty="0" err="1"/>
              <a:t>naar</a:t>
            </a:r>
            <a:r>
              <a:rPr lang="en-US" sz="2400" dirty="0"/>
              <a:t> diagnose </a:t>
            </a:r>
            <a:r>
              <a:rPr lang="en-US" sz="2400" dirty="0" err="1"/>
              <a:t>oriënteren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Duwt</a:t>
            </a:r>
            <a:r>
              <a:rPr lang="en-US" sz="2400" dirty="0"/>
              <a:t> patient in </a:t>
            </a:r>
            <a:r>
              <a:rPr lang="en-US" sz="2400" dirty="0" err="1"/>
              <a:t>passieve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ondergeschikte</a:t>
            </a:r>
            <a:r>
              <a:rPr lang="en-US" sz="2400" dirty="0"/>
              <a:t> </a:t>
            </a:r>
            <a:r>
              <a:rPr lang="en-US" sz="2400" dirty="0" err="1"/>
              <a:t>rol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→ </a:t>
            </a:r>
            <a:r>
              <a:rPr lang="en-US" sz="2400" dirty="0" err="1"/>
              <a:t>slecht</a:t>
            </a:r>
            <a:r>
              <a:rPr lang="en-US" sz="2400" dirty="0"/>
              <a:t> </a:t>
            </a:r>
            <a:r>
              <a:rPr lang="en-US" sz="2400" dirty="0" err="1"/>
              <a:t>voor</a:t>
            </a:r>
            <a:r>
              <a:rPr lang="en-US" sz="2400" dirty="0"/>
              <a:t> </a:t>
            </a:r>
            <a:r>
              <a:rPr lang="en-US" sz="2400" dirty="0" err="1"/>
              <a:t>motivatie</a:t>
            </a:r>
            <a:r>
              <a:rPr lang="en-US" sz="2400" dirty="0"/>
              <a:t> </a:t>
            </a:r>
            <a:endParaRPr lang="nl-BE" sz="2400" dirty="0"/>
          </a:p>
        </p:txBody>
      </p:sp>
      <p:pic>
        <p:nvPicPr>
          <p:cNvPr id="4" name="Google Shape;11;p5">
            <a:extLst>
              <a:ext uri="{FF2B5EF4-FFF2-40B4-BE49-F238E27FC236}">
                <a16:creationId xmlns:a16="http://schemas.microsoft.com/office/drawing/2014/main" id="{C8E4CAC8-3779-56EA-B235-D2525D1CA6A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53" y="185739"/>
            <a:ext cx="545782" cy="545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2020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8AAC95-3719-4BCD-B710-4160043D9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A6D7BA-50E4-42FE-A0E3-FC42B7EC4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2767722"/>
            <a:ext cx="3021543" cy="1532055"/>
          </a:xfrm>
          <a:custGeom>
            <a:avLst/>
            <a:gdLst>
              <a:gd name="connsiteX0" fmla="*/ 3021543 w 3021543"/>
              <a:gd name="connsiteY0" fmla="*/ 0 h 1532055"/>
              <a:gd name="connsiteX1" fmla="*/ 2963800 w 3021543"/>
              <a:gd name="connsiteY1" fmla="*/ 7730 h 1532055"/>
              <a:gd name="connsiteX2" fmla="*/ 2793803 w 3021543"/>
              <a:gd name="connsiteY2" fmla="*/ 25704 h 1532055"/>
              <a:gd name="connsiteX3" fmla="*/ 2414348 w 3021543"/>
              <a:gd name="connsiteY3" fmla="*/ 31695 h 1532055"/>
              <a:gd name="connsiteX4" fmla="*/ 2091558 w 3021543"/>
              <a:gd name="connsiteY4" fmla="*/ 29298 h 1532055"/>
              <a:gd name="connsiteX5" fmla="*/ 1645319 w 3021543"/>
              <a:gd name="connsiteY5" fmla="*/ 30497 h 1532055"/>
              <a:gd name="connsiteX6" fmla="*/ 1243602 w 3021543"/>
              <a:gd name="connsiteY6" fmla="*/ 64048 h 1532055"/>
              <a:gd name="connsiteX7" fmla="*/ 753851 w 3021543"/>
              <a:gd name="connsiteY7" fmla="*/ 61651 h 1532055"/>
              <a:gd name="connsiteX8" fmla="*/ 465465 w 3021543"/>
              <a:gd name="connsiteY8" fmla="*/ 123960 h 1532055"/>
              <a:gd name="connsiteX9" fmla="*/ 546416 w 3021543"/>
              <a:gd name="connsiteY9" fmla="*/ 145529 h 1532055"/>
              <a:gd name="connsiteX10" fmla="*/ 689091 w 3021543"/>
              <a:gd name="connsiteY10" fmla="*/ 192260 h 1532055"/>
              <a:gd name="connsiteX11" fmla="*/ 704269 w 3021543"/>
              <a:gd name="connsiteY11" fmla="*/ 222217 h 1532055"/>
              <a:gd name="connsiteX12" fmla="*/ 683020 w 3021543"/>
              <a:gd name="connsiteY12" fmla="*/ 236595 h 1532055"/>
              <a:gd name="connsiteX13" fmla="*/ 621295 w 3021543"/>
              <a:gd name="connsiteY13" fmla="*/ 264155 h 1532055"/>
              <a:gd name="connsiteX14" fmla="*/ 848968 w 3021543"/>
              <a:gd name="connsiteY14" fmla="*/ 304896 h 1532055"/>
              <a:gd name="connsiteX15" fmla="*/ 768018 w 3021543"/>
              <a:gd name="connsiteY15" fmla="*/ 330059 h 1532055"/>
              <a:gd name="connsiteX16" fmla="*/ 684032 w 3021543"/>
              <a:gd name="connsiteY16" fmla="*/ 348032 h 1532055"/>
              <a:gd name="connsiteX17" fmla="*/ 592962 w 3021543"/>
              <a:gd name="connsiteY17" fmla="*/ 361213 h 1532055"/>
              <a:gd name="connsiteX18" fmla="*/ 509988 w 3021543"/>
              <a:gd name="connsiteY18" fmla="*/ 387575 h 1532055"/>
              <a:gd name="connsiteX19" fmla="*/ 726531 w 3021543"/>
              <a:gd name="connsiteY19" fmla="*/ 398359 h 1532055"/>
              <a:gd name="connsiteX20" fmla="*/ 614212 w 3021543"/>
              <a:gd name="connsiteY20" fmla="*/ 422324 h 1532055"/>
              <a:gd name="connsiteX21" fmla="*/ 522131 w 3021543"/>
              <a:gd name="connsiteY21" fmla="*/ 453478 h 1532055"/>
              <a:gd name="connsiteX22" fmla="*/ 457370 w 3021543"/>
              <a:gd name="connsiteY22" fmla="*/ 467857 h 1532055"/>
              <a:gd name="connsiteX23" fmla="*/ 388562 w 3021543"/>
              <a:gd name="connsiteY23" fmla="*/ 471452 h 1532055"/>
              <a:gd name="connsiteX24" fmla="*/ 372372 w 3021543"/>
              <a:gd name="connsiteY24" fmla="*/ 494218 h 1532055"/>
              <a:gd name="connsiteX25" fmla="*/ 393622 w 3021543"/>
              <a:gd name="connsiteY25" fmla="*/ 518184 h 1532055"/>
              <a:gd name="connsiteX26" fmla="*/ 426002 w 3021543"/>
              <a:gd name="connsiteY26" fmla="*/ 520580 h 1532055"/>
              <a:gd name="connsiteX27" fmla="*/ 619271 w 3021543"/>
              <a:gd name="connsiteY27" fmla="*/ 526571 h 1532055"/>
              <a:gd name="connsiteX28" fmla="*/ 0 w 3021543"/>
              <a:gd name="connsiteY28" fmla="*/ 579294 h 1532055"/>
              <a:gd name="connsiteX29" fmla="*/ 83986 w 3021543"/>
              <a:gd name="connsiteY29" fmla="*/ 611647 h 1532055"/>
              <a:gd name="connsiteX30" fmla="*/ 112319 w 3021543"/>
              <a:gd name="connsiteY30" fmla="*/ 700317 h 1532055"/>
              <a:gd name="connsiteX31" fmla="*/ 215531 w 3021543"/>
              <a:gd name="connsiteY31" fmla="*/ 750643 h 1532055"/>
              <a:gd name="connsiteX32" fmla="*/ 282315 w 3021543"/>
              <a:gd name="connsiteY32" fmla="*/ 768617 h 1532055"/>
              <a:gd name="connsiteX33" fmla="*/ 435109 w 3021543"/>
              <a:gd name="connsiteY33" fmla="*/ 794979 h 1532055"/>
              <a:gd name="connsiteX34" fmla="*/ 457370 w 3021543"/>
              <a:gd name="connsiteY34" fmla="*/ 838116 h 1532055"/>
              <a:gd name="connsiteX35" fmla="*/ 476596 w 3021543"/>
              <a:gd name="connsiteY35" fmla="*/ 886046 h 1532055"/>
              <a:gd name="connsiteX36" fmla="*/ 517071 w 3021543"/>
              <a:gd name="connsiteY36" fmla="*/ 917200 h 1532055"/>
              <a:gd name="connsiteX37" fmla="*/ 202377 w 3021543"/>
              <a:gd name="connsiteY37" fmla="*/ 912407 h 1532055"/>
              <a:gd name="connsiteX38" fmla="*/ 557546 w 3021543"/>
              <a:gd name="connsiteY38" fmla="*/ 1013060 h 1532055"/>
              <a:gd name="connsiteX39" fmla="*/ 526178 w 3021543"/>
              <a:gd name="connsiteY39" fmla="*/ 1052602 h 1532055"/>
              <a:gd name="connsiteX40" fmla="*/ 720459 w 3021543"/>
              <a:gd name="connsiteY40" fmla="*/ 1106523 h 1532055"/>
              <a:gd name="connsiteX41" fmla="*/ 616236 w 3021543"/>
              <a:gd name="connsiteY41" fmla="*/ 1112514 h 1532055"/>
              <a:gd name="connsiteX42" fmla="*/ 1222353 w 3021543"/>
              <a:gd name="connsiteY42" fmla="*/ 1337785 h 1532055"/>
              <a:gd name="connsiteX43" fmla="*/ 2087511 w 3021543"/>
              <a:gd name="connsiteY43" fmla="*/ 1500747 h 1532055"/>
              <a:gd name="connsiteX44" fmla="*/ 2425479 w 3021543"/>
              <a:gd name="connsiteY44" fmla="*/ 1531901 h 1532055"/>
              <a:gd name="connsiteX45" fmla="*/ 2809994 w 3021543"/>
              <a:gd name="connsiteY45" fmla="*/ 1522315 h 1532055"/>
              <a:gd name="connsiteX46" fmla="*/ 2953618 w 3021543"/>
              <a:gd name="connsiteY46" fmla="*/ 1512448 h 1532055"/>
              <a:gd name="connsiteX47" fmla="*/ 3021543 w 3021543"/>
              <a:gd name="connsiteY47" fmla="*/ 1502657 h 153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532055">
                <a:moveTo>
                  <a:pt x="3021543" y="0"/>
                </a:moveTo>
                <a:lnTo>
                  <a:pt x="2963800" y="7730"/>
                </a:lnTo>
                <a:cubicBezTo>
                  <a:pt x="2907134" y="14919"/>
                  <a:pt x="2850469" y="24506"/>
                  <a:pt x="2793803" y="25704"/>
                </a:cubicBezTo>
                <a:cubicBezTo>
                  <a:pt x="2667318" y="29298"/>
                  <a:pt x="2539821" y="20911"/>
                  <a:pt x="2414348" y="31695"/>
                </a:cubicBezTo>
                <a:cubicBezTo>
                  <a:pt x="2307089" y="41281"/>
                  <a:pt x="2198818" y="30497"/>
                  <a:pt x="2091558" y="29298"/>
                </a:cubicBezTo>
                <a:cubicBezTo>
                  <a:pt x="1942812" y="28100"/>
                  <a:pt x="1793053" y="19713"/>
                  <a:pt x="1645319" y="30497"/>
                </a:cubicBezTo>
                <a:cubicBezTo>
                  <a:pt x="1510738" y="38885"/>
                  <a:pt x="1376158" y="41281"/>
                  <a:pt x="1243602" y="64048"/>
                </a:cubicBezTo>
                <a:cubicBezTo>
                  <a:pt x="1079677" y="76030"/>
                  <a:pt x="916765" y="68841"/>
                  <a:pt x="753851" y="61651"/>
                </a:cubicBezTo>
                <a:cubicBezTo>
                  <a:pt x="653675" y="56858"/>
                  <a:pt x="554511" y="41281"/>
                  <a:pt x="465465" y="123960"/>
                </a:cubicBezTo>
                <a:cubicBezTo>
                  <a:pt x="489751" y="143132"/>
                  <a:pt x="519095" y="139537"/>
                  <a:pt x="546416" y="145529"/>
                </a:cubicBezTo>
                <a:cubicBezTo>
                  <a:pt x="594986" y="157511"/>
                  <a:pt x="643557" y="169493"/>
                  <a:pt x="689091" y="192260"/>
                </a:cubicBezTo>
                <a:cubicBezTo>
                  <a:pt x="699210" y="197053"/>
                  <a:pt x="708317" y="206639"/>
                  <a:pt x="704269" y="222217"/>
                </a:cubicBezTo>
                <a:cubicBezTo>
                  <a:pt x="701234" y="234199"/>
                  <a:pt x="691115" y="234199"/>
                  <a:pt x="683020" y="236595"/>
                </a:cubicBezTo>
                <a:cubicBezTo>
                  <a:pt x="664806" y="243785"/>
                  <a:pt x="642545" y="238992"/>
                  <a:pt x="621295" y="264155"/>
                </a:cubicBezTo>
                <a:cubicBezTo>
                  <a:pt x="702245" y="277336"/>
                  <a:pt x="780160" y="252172"/>
                  <a:pt x="848968" y="304896"/>
                </a:cubicBezTo>
                <a:cubicBezTo>
                  <a:pt x="823671" y="331257"/>
                  <a:pt x="795339" y="325266"/>
                  <a:pt x="768018" y="330059"/>
                </a:cubicBezTo>
                <a:cubicBezTo>
                  <a:pt x="739685" y="334852"/>
                  <a:pt x="712365" y="343240"/>
                  <a:pt x="684032" y="348032"/>
                </a:cubicBezTo>
                <a:cubicBezTo>
                  <a:pt x="653675" y="354023"/>
                  <a:pt x="623319" y="355222"/>
                  <a:pt x="592962" y="361213"/>
                </a:cubicBezTo>
                <a:cubicBezTo>
                  <a:pt x="567666" y="366006"/>
                  <a:pt x="540345" y="357618"/>
                  <a:pt x="509988" y="387575"/>
                </a:cubicBezTo>
                <a:cubicBezTo>
                  <a:pt x="584867" y="409143"/>
                  <a:pt x="652663" y="376790"/>
                  <a:pt x="726531" y="398359"/>
                </a:cubicBezTo>
                <a:cubicBezTo>
                  <a:pt x="683020" y="417531"/>
                  <a:pt x="647604" y="411539"/>
                  <a:pt x="614212" y="422324"/>
                </a:cubicBezTo>
                <a:cubicBezTo>
                  <a:pt x="583855" y="433108"/>
                  <a:pt x="547428" y="421126"/>
                  <a:pt x="522131" y="453478"/>
                </a:cubicBezTo>
                <a:cubicBezTo>
                  <a:pt x="502905" y="478641"/>
                  <a:pt x="482668" y="482236"/>
                  <a:pt x="457370" y="467857"/>
                </a:cubicBezTo>
                <a:cubicBezTo>
                  <a:pt x="435109" y="454676"/>
                  <a:pt x="410824" y="458271"/>
                  <a:pt x="388562" y="471452"/>
                </a:cubicBezTo>
                <a:cubicBezTo>
                  <a:pt x="380468" y="476245"/>
                  <a:pt x="372372" y="482236"/>
                  <a:pt x="372372" y="494218"/>
                </a:cubicBezTo>
                <a:cubicBezTo>
                  <a:pt x="372372" y="510994"/>
                  <a:pt x="382491" y="515787"/>
                  <a:pt x="393622" y="518184"/>
                </a:cubicBezTo>
                <a:cubicBezTo>
                  <a:pt x="403741" y="520580"/>
                  <a:pt x="415883" y="522977"/>
                  <a:pt x="426002" y="520580"/>
                </a:cubicBezTo>
                <a:cubicBezTo>
                  <a:pt x="490762" y="507399"/>
                  <a:pt x="554511" y="528968"/>
                  <a:pt x="619271" y="526571"/>
                </a:cubicBezTo>
                <a:cubicBezTo>
                  <a:pt x="415883" y="578096"/>
                  <a:pt x="210471" y="561321"/>
                  <a:pt x="0" y="579294"/>
                </a:cubicBezTo>
                <a:cubicBezTo>
                  <a:pt x="27321" y="615241"/>
                  <a:pt x="62737" y="585286"/>
                  <a:pt x="83986" y="611647"/>
                </a:cubicBezTo>
                <a:cubicBezTo>
                  <a:pt x="63748" y="666766"/>
                  <a:pt x="71844" y="696722"/>
                  <a:pt x="112319" y="700317"/>
                </a:cubicBezTo>
                <a:cubicBezTo>
                  <a:pt x="151782" y="703912"/>
                  <a:pt x="194281" y="684740"/>
                  <a:pt x="215531" y="750643"/>
                </a:cubicBezTo>
                <a:cubicBezTo>
                  <a:pt x="221602" y="771014"/>
                  <a:pt x="259042" y="765023"/>
                  <a:pt x="282315" y="768617"/>
                </a:cubicBezTo>
                <a:cubicBezTo>
                  <a:pt x="332909" y="777005"/>
                  <a:pt x="386539" y="768617"/>
                  <a:pt x="435109" y="794979"/>
                </a:cubicBezTo>
                <a:cubicBezTo>
                  <a:pt x="454335" y="804565"/>
                  <a:pt x="467489" y="811754"/>
                  <a:pt x="457370" y="838116"/>
                </a:cubicBezTo>
                <a:cubicBezTo>
                  <a:pt x="447252" y="865675"/>
                  <a:pt x="460406" y="875261"/>
                  <a:pt x="476596" y="886046"/>
                </a:cubicBezTo>
                <a:cubicBezTo>
                  <a:pt x="488739" y="894433"/>
                  <a:pt x="506953" y="892037"/>
                  <a:pt x="517071" y="917200"/>
                </a:cubicBezTo>
                <a:cubicBezTo>
                  <a:pt x="410824" y="913605"/>
                  <a:pt x="307612" y="893235"/>
                  <a:pt x="202377" y="912407"/>
                </a:cubicBezTo>
                <a:cubicBezTo>
                  <a:pt x="317731" y="960337"/>
                  <a:pt x="444216" y="957940"/>
                  <a:pt x="557546" y="1013060"/>
                </a:cubicBezTo>
                <a:cubicBezTo>
                  <a:pt x="553499" y="1032232"/>
                  <a:pt x="527190" y="1023844"/>
                  <a:pt x="526178" y="1052602"/>
                </a:cubicBezTo>
                <a:cubicBezTo>
                  <a:pt x="585879" y="1082558"/>
                  <a:pt x="657723" y="1062188"/>
                  <a:pt x="720459" y="1106523"/>
                </a:cubicBezTo>
                <a:cubicBezTo>
                  <a:pt x="684032" y="1126893"/>
                  <a:pt x="650640" y="1093342"/>
                  <a:pt x="616236" y="1112514"/>
                </a:cubicBezTo>
                <a:cubicBezTo>
                  <a:pt x="627367" y="1141273"/>
                  <a:pt x="1131283" y="1318613"/>
                  <a:pt x="1222353" y="1337785"/>
                </a:cubicBezTo>
                <a:cubicBezTo>
                  <a:pt x="1407527" y="1377327"/>
                  <a:pt x="1940788" y="1477980"/>
                  <a:pt x="2087511" y="1500747"/>
                </a:cubicBezTo>
                <a:cubicBezTo>
                  <a:pt x="2200841" y="1517522"/>
                  <a:pt x="2313160" y="1530703"/>
                  <a:pt x="2425479" y="1531901"/>
                </a:cubicBezTo>
                <a:cubicBezTo>
                  <a:pt x="2553988" y="1533099"/>
                  <a:pt x="2681485" y="1527108"/>
                  <a:pt x="2809994" y="1522315"/>
                </a:cubicBezTo>
                <a:cubicBezTo>
                  <a:pt x="2858058" y="1520518"/>
                  <a:pt x="2905933" y="1517372"/>
                  <a:pt x="2953618" y="1512448"/>
                </a:cubicBezTo>
                <a:lnTo>
                  <a:pt x="3021543" y="1502657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09A002-D644-45F9-26AF-6E9C0CC57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199"/>
            <a:ext cx="4191000" cy="5338763"/>
          </a:xfrm>
        </p:spPr>
        <p:txBody>
          <a:bodyPr>
            <a:normAutofit/>
          </a:bodyPr>
          <a:lstStyle/>
          <a:p>
            <a:r>
              <a:rPr lang="en-US" dirty="0" err="1"/>
              <a:t>Deskundigheid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17267C-5E55-614D-1A76-F28F73E7F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332" y="838199"/>
            <a:ext cx="6051468" cy="5338763"/>
          </a:xfrm>
        </p:spPr>
        <p:txBody>
          <a:bodyPr anchor="ctr">
            <a:normAutofit/>
          </a:bodyPr>
          <a:lstStyle/>
          <a:p>
            <a:pPr>
              <a:spcAft>
                <a:spcPts val="1000"/>
              </a:spcAft>
            </a:pPr>
            <a:r>
              <a:rPr lang="nl-NL" sz="2400" dirty="0">
                <a:effectLst/>
                <a:latin typeface="Brown"/>
                <a:ea typeface="SimSun" panose="02010600030101010101" pitchFamily="2" charset="-122"/>
                <a:cs typeface="Times New Roman" panose="02020603050405020304" pitchFamily="18" charset="0"/>
              </a:rPr>
              <a:t>Veel vragen stellen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nl-NL" sz="2400" dirty="0">
                <a:effectLst/>
                <a:latin typeface="Brown"/>
                <a:ea typeface="SimSun" panose="02010600030101010101" pitchFamily="2" charset="-122"/>
                <a:cs typeface="Times New Roman" panose="02020603050405020304" pitchFamily="18" charset="0"/>
              </a:rPr>
              <a:t>= “</a:t>
            </a:r>
            <a:r>
              <a:rPr lang="nl-NL" sz="2400" i="1" dirty="0">
                <a:effectLst/>
                <a:latin typeface="Brown"/>
                <a:ea typeface="SimSun" panose="02010600030101010101" pitchFamily="2" charset="-122"/>
                <a:cs typeface="Times New Roman" panose="02020603050405020304" pitchFamily="18" charset="0"/>
              </a:rPr>
              <a:t>Ik heb het hier voor het zeggen</a:t>
            </a:r>
            <a:r>
              <a:rPr lang="nl-NL" sz="2400" dirty="0">
                <a:effectLst/>
                <a:latin typeface="Brown"/>
                <a:ea typeface="SimSu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nl-NL" sz="2400" dirty="0">
                <a:latin typeface="Brown"/>
                <a:ea typeface="SimSun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lang="nl-NL" sz="2400" i="1" dirty="0">
                <a:effectLst/>
                <a:latin typeface="Brown"/>
                <a:ea typeface="SimSun" panose="02010600030101010101" pitchFamily="2" charset="-122"/>
                <a:cs typeface="Times New Roman" panose="02020603050405020304" pitchFamily="18" charset="0"/>
              </a:rPr>
              <a:t>“Ik kom met een oplossing” 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nl-NL" sz="2400" dirty="0">
                <a:effectLst/>
                <a:latin typeface="Brown"/>
                <a:ea typeface="SimSun" panose="02010600030101010101" pitchFamily="2" charset="-122"/>
                <a:cs typeface="Times New Roman" panose="02020603050405020304" pitchFamily="18" charset="0"/>
              </a:rPr>
              <a:t>Maar: motiverende gespreksvoering = oplossing </a:t>
            </a:r>
            <a:r>
              <a:rPr lang="nl-NL" sz="2400" i="1" dirty="0">
                <a:effectLst/>
                <a:latin typeface="Brown"/>
                <a:ea typeface="SimSun" panose="02010600030101010101" pitchFamily="2" charset="-122"/>
                <a:cs typeface="Times New Roman" panose="02020603050405020304" pitchFamily="18" charset="0"/>
              </a:rPr>
              <a:t>vanuit</a:t>
            </a:r>
            <a:r>
              <a:rPr lang="nl-NL" sz="2400" dirty="0">
                <a:effectLst/>
                <a:latin typeface="Brown"/>
                <a:ea typeface="SimSun" panose="02010600030101010101" pitchFamily="2" charset="-122"/>
                <a:cs typeface="Times New Roman" panose="02020603050405020304" pitchFamily="18" charset="0"/>
              </a:rPr>
              <a:t> de patiënt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nl-NL" sz="2400" dirty="0">
                <a:latin typeface="Brown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nl-NL" sz="2400" dirty="0">
                <a:effectLst/>
                <a:latin typeface="Brown"/>
                <a:ea typeface="SimSun" panose="02010600030101010101" pitchFamily="2" charset="-122"/>
                <a:cs typeface="Times New Roman" panose="02020603050405020304" pitchFamily="18" charset="0"/>
              </a:rPr>
              <a:t>verhogen motivatie </a:t>
            </a:r>
            <a:r>
              <a:rPr lang="nl-NL" sz="2400" dirty="0">
                <a:latin typeface="Brown"/>
                <a:ea typeface="SimSun" panose="02010600030101010101" pitchFamily="2" charset="-122"/>
                <a:cs typeface="Times New Roman" panose="02020603050405020304" pitchFamily="18" charset="0"/>
              </a:rPr>
              <a:t>om </a:t>
            </a:r>
            <a:r>
              <a:rPr lang="nl-NL" sz="2400" dirty="0">
                <a:effectLst/>
                <a:latin typeface="Brown"/>
                <a:ea typeface="SimSun" panose="02010600030101010101" pitchFamily="2" charset="-122"/>
                <a:cs typeface="Times New Roman" panose="02020603050405020304" pitchFamily="18" charset="0"/>
              </a:rPr>
              <a:t>behandeling te volgen</a:t>
            </a:r>
            <a:endParaRPr lang="nl-BE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nl-BE" sz="2000" dirty="0"/>
          </a:p>
        </p:txBody>
      </p:sp>
      <p:pic>
        <p:nvPicPr>
          <p:cNvPr id="4" name="Google Shape;11;p5">
            <a:extLst>
              <a:ext uri="{FF2B5EF4-FFF2-40B4-BE49-F238E27FC236}">
                <a16:creationId xmlns:a16="http://schemas.microsoft.com/office/drawing/2014/main" id="{D185439A-524A-9205-EBAF-4302786EFBC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53" y="185739"/>
            <a:ext cx="545782" cy="545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4663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5C9BD8-479F-858D-CE7C-360AF1B49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en-US" dirty="0" err="1"/>
              <a:t>Babbelen</a:t>
            </a:r>
            <a:r>
              <a:rPr lang="en-US" dirty="0"/>
              <a:t> </a:t>
            </a:r>
            <a:r>
              <a:rPr lang="en-US" dirty="0" err="1"/>
              <a:t>zonder</a:t>
            </a:r>
            <a:r>
              <a:rPr lang="en-US" dirty="0"/>
              <a:t> </a:t>
            </a:r>
            <a:r>
              <a:rPr lang="en-US" dirty="0" err="1"/>
              <a:t>richting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308885-6D1B-F609-ED9C-B83712D44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pPr>
              <a:spcAft>
                <a:spcPts val="1000"/>
              </a:spcAft>
            </a:pPr>
            <a:r>
              <a:rPr lang="nl-NL" sz="2400" dirty="0">
                <a:effectLst/>
                <a:latin typeface="Brown"/>
                <a:ea typeface="SimSun" panose="02010600030101010101" pitchFamily="2" charset="-122"/>
                <a:cs typeface="Times New Roman" panose="02020603050405020304" pitchFamily="18" charset="0"/>
              </a:rPr>
              <a:t>Risico bij open vragen en reflectief luisteren </a:t>
            </a:r>
          </a:p>
          <a:p>
            <a:pPr>
              <a:spcAft>
                <a:spcPts val="1000"/>
              </a:spcAft>
            </a:pPr>
            <a:r>
              <a:rPr lang="nl-NL" sz="2400" dirty="0">
                <a:latin typeface="Brown"/>
                <a:ea typeface="SimSun" panose="02010600030101010101" pitchFamily="2" charset="-122"/>
                <a:cs typeface="Times New Roman" panose="02020603050405020304" pitchFamily="18" charset="0"/>
              </a:rPr>
              <a:t>Aangenaam gevoel, maar </a:t>
            </a:r>
            <a:r>
              <a:rPr lang="nl-NL" sz="2400" dirty="0">
                <a:effectLst/>
                <a:latin typeface="Brown"/>
                <a:ea typeface="SimSun" panose="02010600030101010101" pitchFamily="2" charset="-122"/>
                <a:cs typeface="Times New Roman" panose="02020603050405020304" pitchFamily="18" charset="0"/>
              </a:rPr>
              <a:t>niet functioneel</a:t>
            </a:r>
            <a:endParaRPr lang="nl-BE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nl-BE" sz="2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65E909D-A30A-01CB-1C8C-BC2F4213C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8" y="157927"/>
            <a:ext cx="598545" cy="59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50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9D51E1-92A1-D668-A72A-087B1895D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en-US" sz="3700" dirty="0"/>
              <a:t>Wat is “</a:t>
            </a:r>
            <a:r>
              <a:rPr lang="en-US" sz="3700" dirty="0" err="1"/>
              <a:t>motiverende</a:t>
            </a:r>
            <a:r>
              <a:rPr lang="en-US" sz="3700" dirty="0"/>
              <a:t> </a:t>
            </a:r>
            <a:r>
              <a:rPr lang="en-US" sz="3700" dirty="0" err="1"/>
              <a:t>gespreksvoering</a:t>
            </a:r>
            <a:r>
              <a:rPr lang="en-US" sz="3700" dirty="0"/>
              <a:t>”?</a:t>
            </a:r>
            <a:endParaRPr lang="nl-BE" sz="37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DF2288-7BA0-12CE-F82C-7306F230A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11" y="2610853"/>
            <a:ext cx="4475747" cy="4018547"/>
          </a:xfrm>
        </p:spPr>
        <p:txBody>
          <a:bodyPr>
            <a:normAutofit/>
          </a:bodyPr>
          <a:lstStyle/>
          <a:p>
            <a:r>
              <a:rPr lang="nl-BE" sz="2200" dirty="0"/>
              <a:t>Gespreksstijl gericht op samenwerking</a:t>
            </a:r>
          </a:p>
          <a:p>
            <a:r>
              <a:rPr lang="nl-BE" sz="2200" dirty="0"/>
              <a:t>Leren kennen en versterken van persoonlijke motivatie voor bepaald doel </a:t>
            </a:r>
          </a:p>
          <a:p>
            <a:r>
              <a:rPr lang="nl-BE" sz="2200" dirty="0"/>
              <a:t>Ontlokken en verkennen van iemands redenen </a:t>
            </a:r>
          </a:p>
          <a:p>
            <a:r>
              <a:rPr lang="nl-BE" sz="2200" dirty="0"/>
              <a:t>Veranderen in een sfeer van acceptatie en compassie </a:t>
            </a:r>
          </a:p>
          <a:p>
            <a:pPr lvl="1"/>
            <a:r>
              <a:rPr lang="nl-BE" sz="2200" dirty="0"/>
              <a:t>Compassie = </a:t>
            </a:r>
            <a:r>
              <a:rPr lang="nl-NL" sz="2200" dirty="0"/>
              <a:t>onvoorwaardelijke inzet voor belangen van patiënt  </a:t>
            </a:r>
            <a:endParaRPr lang="nl-BE" sz="2200" dirty="0"/>
          </a:p>
          <a:p>
            <a:endParaRPr lang="en-US" sz="17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1CAE768-E7D9-F0CE-940D-344BACAC46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44" r="13109" b="-1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  <p:pic>
        <p:nvPicPr>
          <p:cNvPr id="5" name="Google Shape;11;p5">
            <a:extLst>
              <a:ext uri="{FF2B5EF4-FFF2-40B4-BE49-F238E27FC236}">
                <a16:creationId xmlns:a16="http://schemas.microsoft.com/office/drawing/2014/main" id="{B4BE2716-E785-DBBE-7A8B-E747B2607DA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53" y="185739"/>
            <a:ext cx="545782" cy="545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1819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5B64FC-3A27-701A-EB63-FBB197EA6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/>
              <a:t>Hoe tot behandeling komen? </a:t>
            </a:r>
            <a:endParaRPr lang="nl-BE" sz="40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7DFBE8-C4DD-5BDF-0FDA-C886623A6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1000"/>
              </a:spcAft>
            </a:pPr>
            <a:r>
              <a:rPr lang="nl-NL" sz="2400" dirty="0">
                <a:effectLst/>
                <a:latin typeface="Brown"/>
                <a:ea typeface="SimSun" panose="02010600030101010101" pitchFamily="2" charset="-122"/>
                <a:cs typeface="Times New Roman" panose="02020603050405020304" pitchFamily="18" charset="0"/>
              </a:rPr>
              <a:t>Praat met patiënt </a:t>
            </a:r>
          </a:p>
          <a:p>
            <a:pPr>
              <a:spcAft>
                <a:spcPts val="1000"/>
              </a:spcAft>
            </a:pPr>
            <a:r>
              <a:rPr lang="nl-NL" sz="2400" dirty="0">
                <a:latin typeface="Brown"/>
                <a:ea typeface="SimSun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nl-NL" sz="2400" dirty="0">
                <a:effectLst/>
                <a:latin typeface="Brown"/>
                <a:ea typeface="SimSun" panose="02010600030101010101" pitchFamily="2" charset="-122"/>
                <a:cs typeface="Times New Roman" panose="02020603050405020304" pitchFamily="18" charset="0"/>
              </a:rPr>
              <a:t>oe reflecteren tot bereidheid voor verandering</a:t>
            </a:r>
          </a:p>
          <a:p>
            <a:pPr>
              <a:spcAft>
                <a:spcPts val="1000"/>
              </a:spcAft>
            </a:pPr>
            <a:r>
              <a:rPr lang="nl-NL" sz="2400" dirty="0">
                <a:effectLst/>
                <a:latin typeface="Brown"/>
                <a:ea typeface="SimSun" panose="02010600030101010101" pitchFamily="2" charset="-122"/>
                <a:cs typeface="Times New Roman" panose="02020603050405020304" pitchFamily="18" charset="0"/>
              </a:rPr>
              <a:t>Vermijd eigen voorstellen, maar op de man af vragen wat de patiënt zelf dan wil doen werkt ook niet</a:t>
            </a:r>
          </a:p>
          <a:p>
            <a:pPr>
              <a:spcAft>
                <a:spcPts val="1000"/>
              </a:spcAft>
            </a:pPr>
            <a:r>
              <a:rPr lang="nl-NL" sz="2400" dirty="0">
                <a:effectLst/>
                <a:latin typeface="Brown"/>
                <a:ea typeface="SimSun" panose="02010600030101010101" pitchFamily="2" charset="-122"/>
                <a:cs typeface="Times New Roman" panose="02020603050405020304" pitchFamily="18" charset="0"/>
              </a:rPr>
              <a:t>Zoek naar momenten waar je patiënt kan doen reflecteren en haak daarop in</a:t>
            </a:r>
          </a:p>
          <a:p>
            <a:pPr>
              <a:spcAft>
                <a:spcPts val="1000"/>
              </a:spcAft>
            </a:pPr>
            <a:r>
              <a:rPr lang="nl-NL" sz="2400" dirty="0">
                <a:latin typeface="Brown"/>
                <a:ea typeface="SimSun" panose="02010600030101010101" pitchFamily="2" charset="-122"/>
                <a:cs typeface="Times New Roman" panose="02020603050405020304" pitchFamily="18" charset="0"/>
              </a:rPr>
              <a:t>Kom z</a:t>
            </a:r>
            <a:r>
              <a:rPr lang="nl-NL" sz="2400" dirty="0">
                <a:effectLst/>
                <a:latin typeface="Brown"/>
                <a:ea typeface="SimSun" panose="02010600030101010101" pitchFamily="2" charset="-122"/>
                <a:cs typeface="Times New Roman" panose="02020603050405020304" pitchFamily="18" charset="0"/>
              </a:rPr>
              <a:t>o samen tot behandelvoorstel</a:t>
            </a:r>
          </a:p>
          <a:p>
            <a:pPr>
              <a:spcAft>
                <a:spcPts val="1000"/>
              </a:spcAft>
            </a:pPr>
            <a:r>
              <a:rPr lang="nl-NL" sz="2400" dirty="0">
                <a:latin typeface="Brown"/>
                <a:ea typeface="SimSun" panose="02010600030101010101" pitchFamily="2" charset="-122"/>
                <a:cs typeface="Times New Roman" panose="02020603050405020304" pitchFamily="18" charset="0"/>
              </a:rPr>
              <a:t>! </a:t>
            </a:r>
            <a:r>
              <a:rPr lang="nl-NL" sz="2400" dirty="0">
                <a:effectLst/>
                <a:latin typeface="Brown"/>
                <a:ea typeface="SimSun" panose="02010600030101010101" pitchFamily="2" charset="-122"/>
                <a:cs typeface="Times New Roman" panose="02020603050405020304" pitchFamily="18" charset="0"/>
              </a:rPr>
              <a:t>Engagement dankzij een goede patiënt-therapeut relatie </a:t>
            </a:r>
            <a:endParaRPr lang="nl-BE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nl-BE" sz="17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nl-BE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2E2D76-FCCC-AB71-FE9C-6D14A9456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9" r="25889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pic>
        <p:nvPicPr>
          <p:cNvPr id="4" name="Google Shape;11;p5">
            <a:extLst>
              <a:ext uri="{FF2B5EF4-FFF2-40B4-BE49-F238E27FC236}">
                <a16:creationId xmlns:a16="http://schemas.microsoft.com/office/drawing/2014/main" id="{9FB81CBB-7528-26EC-7A21-ACC15DF9562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53" y="185739"/>
            <a:ext cx="545782" cy="545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934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E2278-3B12-FFEF-6D27-D4C12D325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Doel van </a:t>
            </a:r>
            <a:r>
              <a:rPr lang="en-US" dirty="0" err="1"/>
              <a:t>motivationele</a:t>
            </a:r>
            <a:r>
              <a:rPr lang="en-US" dirty="0"/>
              <a:t> </a:t>
            </a:r>
            <a:r>
              <a:rPr lang="en-US" dirty="0" err="1"/>
              <a:t>gespreksvoering</a:t>
            </a:r>
            <a:r>
              <a:rPr lang="en-US" dirty="0"/>
              <a:t> </a:t>
            </a:r>
            <a:endParaRPr lang="nl-BE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99AB8176-A6AE-8DEF-0B89-1608B72467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2660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3818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8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079B5D-D693-26FB-A19E-88A37746B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51622"/>
            <a:ext cx="3807187" cy="2228074"/>
          </a:xfrm>
        </p:spPr>
        <p:txBody>
          <a:bodyPr>
            <a:normAutofit fontScale="90000"/>
          </a:bodyPr>
          <a:lstStyle/>
          <a:p>
            <a:r>
              <a:rPr lang="nl-BE" sz="4000" dirty="0"/>
              <a:t> 4 Processen aan de basis van motiverende gespreksvoering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B974B1-22F4-5C9F-AD2D-179D2EE34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nl-BE" sz="2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F83E54A-5D15-9775-EF36-7C7BE3C75F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28" r="32955" b="1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  <p:pic>
        <p:nvPicPr>
          <p:cNvPr id="5" name="Google Shape;11;p5">
            <a:extLst>
              <a:ext uri="{FF2B5EF4-FFF2-40B4-BE49-F238E27FC236}">
                <a16:creationId xmlns:a16="http://schemas.microsoft.com/office/drawing/2014/main" id="{68622974-7B14-C149-2B93-7BC14162A72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53" y="185739"/>
            <a:ext cx="545782" cy="545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1935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7243D5EA-FDAD-A2DB-75A1-6AC162959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" r="2944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0B2BF0-58F1-F712-BAD6-AC13D5A7F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11516" cy="1899912"/>
          </a:xfrm>
        </p:spPr>
        <p:txBody>
          <a:bodyPr>
            <a:normAutofit/>
          </a:bodyPr>
          <a:lstStyle/>
          <a:p>
            <a:r>
              <a:rPr lang="en-US" dirty="0" err="1"/>
              <a:t>Proces</a:t>
            </a:r>
            <a:r>
              <a:rPr lang="en-US" dirty="0"/>
              <a:t> 1 – </a:t>
            </a:r>
            <a:r>
              <a:rPr lang="en-US" dirty="0" err="1"/>
              <a:t>Engageren</a:t>
            </a:r>
            <a:r>
              <a:rPr lang="en-US" dirty="0"/>
              <a:t> 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DD8CA4-E59A-2876-43E6-17644E7E4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5069305" cy="3742762"/>
          </a:xfrm>
        </p:spPr>
        <p:txBody>
          <a:bodyPr>
            <a:normAutofit/>
          </a:bodyPr>
          <a:lstStyle/>
          <a:p>
            <a:r>
              <a:rPr lang="en-US" dirty="0" err="1"/>
              <a:t>Nuttige</a:t>
            </a:r>
            <a:r>
              <a:rPr lang="en-US" dirty="0"/>
              <a:t> </a:t>
            </a:r>
            <a:r>
              <a:rPr lang="en-US" dirty="0" err="1"/>
              <a:t>werkrelatie</a:t>
            </a:r>
            <a:endParaRPr lang="en-US" dirty="0"/>
          </a:p>
          <a:p>
            <a:r>
              <a:rPr lang="en-US" dirty="0"/>
              <a:t>Goede patient-</a:t>
            </a:r>
            <a:r>
              <a:rPr lang="en-US" dirty="0" err="1"/>
              <a:t>therapeutrelatie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= </a:t>
            </a:r>
            <a:r>
              <a:rPr lang="en-US" dirty="0" err="1"/>
              <a:t>essentieel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alles</a:t>
            </a:r>
            <a:r>
              <a:rPr lang="en-US" dirty="0"/>
              <a:t> wat </a:t>
            </a:r>
            <a:r>
              <a:rPr lang="en-US" dirty="0" err="1"/>
              <a:t>erop</a:t>
            </a:r>
            <a:r>
              <a:rPr lang="en-US" dirty="0"/>
              <a:t> </a:t>
            </a:r>
            <a:r>
              <a:rPr lang="en-US" dirty="0" err="1"/>
              <a:t>volgt</a:t>
            </a:r>
            <a:endParaRPr lang="en-US" dirty="0"/>
          </a:p>
          <a:p>
            <a:endParaRPr lang="nl-BE" sz="2000" dirty="0"/>
          </a:p>
        </p:txBody>
      </p:sp>
      <p:pic>
        <p:nvPicPr>
          <p:cNvPr id="4" name="Google Shape;11;p5">
            <a:extLst>
              <a:ext uri="{FF2B5EF4-FFF2-40B4-BE49-F238E27FC236}">
                <a16:creationId xmlns:a16="http://schemas.microsoft.com/office/drawing/2014/main" id="{A2B386B2-9AB0-F429-8C72-DD72B67FF51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53" y="185739"/>
            <a:ext cx="545782" cy="545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366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itte kalender van opzij gezien">
            <a:extLst>
              <a:ext uri="{FF2B5EF4-FFF2-40B4-BE49-F238E27FC236}">
                <a16:creationId xmlns:a16="http://schemas.microsoft.com/office/drawing/2014/main" id="{377F0383-7D2B-1979-B501-BDF6F78B49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F41448-22F1-4745-0F28-BA47AB315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30253" cy="1899912"/>
          </a:xfrm>
        </p:spPr>
        <p:txBody>
          <a:bodyPr>
            <a:normAutofit/>
          </a:bodyPr>
          <a:lstStyle/>
          <a:p>
            <a:r>
              <a:rPr lang="en-US" dirty="0" err="1"/>
              <a:t>Proces</a:t>
            </a:r>
            <a:r>
              <a:rPr lang="en-US" dirty="0"/>
              <a:t> 2 – </a:t>
            </a:r>
            <a:r>
              <a:rPr lang="en-US" dirty="0" err="1"/>
              <a:t>Focussen</a:t>
            </a:r>
            <a:r>
              <a:rPr lang="en-US" dirty="0"/>
              <a:t> 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94E535-C894-8974-A145-BEC1971F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5923547" cy="3742762"/>
          </a:xfrm>
        </p:spPr>
        <p:txBody>
          <a:bodyPr>
            <a:normAutofit/>
          </a:bodyPr>
          <a:lstStyle/>
          <a:p>
            <a:r>
              <a:rPr lang="en-US" dirty="0" err="1"/>
              <a:t>Bepaalde</a:t>
            </a:r>
            <a:r>
              <a:rPr lang="en-US" dirty="0"/>
              <a:t> agenda </a:t>
            </a:r>
          </a:p>
          <a:p>
            <a:r>
              <a:rPr lang="en-US" dirty="0" err="1"/>
              <a:t>Bepaalde</a:t>
            </a:r>
            <a:r>
              <a:rPr lang="en-US" dirty="0"/>
              <a:t> </a:t>
            </a:r>
            <a:r>
              <a:rPr lang="en-US" dirty="0" err="1"/>
              <a:t>richting</a:t>
            </a:r>
            <a:r>
              <a:rPr lang="en-US" dirty="0"/>
              <a:t> in het </a:t>
            </a:r>
            <a:r>
              <a:rPr lang="en-US" dirty="0" err="1"/>
              <a:t>gesprek</a:t>
            </a:r>
            <a:r>
              <a:rPr lang="en-US" dirty="0"/>
              <a:t> over </a:t>
            </a:r>
            <a:r>
              <a:rPr lang="en-US" dirty="0" err="1"/>
              <a:t>veranderen</a:t>
            </a:r>
            <a:r>
              <a:rPr lang="en-US" dirty="0"/>
              <a:t> </a:t>
            </a:r>
            <a:endParaRPr lang="nl-BE" dirty="0"/>
          </a:p>
        </p:txBody>
      </p:sp>
      <p:pic>
        <p:nvPicPr>
          <p:cNvPr id="4" name="Google Shape;11;p5">
            <a:extLst>
              <a:ext uri="{FF2B5EF4-FFF2-40B4-BE49-F238E27FC236}">
                <a16:creationId xmlns:a16="http://schemas.microsoft.com/office/drawing/2014/main" id="{D6414AEC-07EF-FF01-AA32-DBF36BFB775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53" y="185739"/>
            <a:ext cx="545782" cy="545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2132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DBC509-9F91-FC53-95C2-573122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3 – </a:t>
            </a:r>
            <a:r>
              <a:rPr lang="en-US" dirty="0" err="1"/>
              <a:t>Ontlokken</a:t>
            </a:r>
            <a:r>
              <a:rPr lang="en-US" dirty="0"/>
              <a:t> </a:t>
            </a:r>
            <a:endParaRPr lang="nl-BE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D99E82E9-565C-9CDE-4644-7C9C34AB2F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63617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73DE687F-89A0-A2EE-7E2A-1A9BB950AA67}"/>
              </a:ext>
            </a:extLst>
          </p:cNvPr>
          <p:cNvSpPr txBox="1">
            <a:spLocks/>
          </p:cNvSpPr>
          <p:nvPr/>
        </p:nvSpPr>
        <p:spPr>
          <a:xfrm>
            <a:off x="2691063" y="6176963"/>
            <a:ext cx="6729663" cy="66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dirty="0"/>
              <a:t>→ Mensen praten zichzelf tot verandering </a:t>
            </a:r>
          </a:p>
        </p:txBody>
      </p:sp>
    </p:spTree>
    <p:extLst>
      <p:ext uri="{BB962C8B-B14F-4D97-AF65-F5344CB8AC3E}">
        <p14:creationId xmlns:p14="http://schemas.microsoft.com/office/powerpoint/2010/main" val="467665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DBC509-9F91-FC53-95C2-573122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4 – </a:t>
            </a:r>
            <a:r>
              <a:rPr lang="en-US" dirty="0" err="1"/>
              <a:t>Plannen</a:t>
            </a:r>
            <a:r>
              <a:rPr lang="en-US" dirty="0"/>
              <a:t> </a:t>
            </a:r>
            <a:endParaRPr lang="nl-BE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D99E82E9-565C-9CDE-4644-7C9C34AB2F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859546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523D5F46832B458574683E01877E2C" ma:contentTypeVersion="15" ma:contentTypeDescription="Een nieuw document maken." ma:contentTypeScope="" ma:versionID="e1e83417bbf0a9887be2d316827a8b3a">
  <xsd:schema xmlns:xsd="http://www.w3.org/2001/XMLSchema" xmlns:xs="http://www.w3.org/2001/XMLSchema" xmlns:p="http://schemas.microsoft.com/office/2006/metadata/properties" xmlns:ns2="8e157505-1e39-47f2-98dd-0f9558444a83" xmlns:ns3="7dbed465-e853-4f73-ad0e-f2c77a8c41dc" targetNamespace="http://schemas.microsoft.com/office/2006/metadata/properties" ma:root="true" ma:fieldsID="33c1933481b7846d0faf997e7b8e393e" ns2:_="" ns3:_="">
    <xsd:import namespace="8e157505-1e39-47f2-98dd-0f9558444a83"/>
    <xsd:import namespace="7dbed465-e853-4f73-ad0e-f2c77a8c41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57505-1e39-47f2-98dd-0f9558444a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7c74c305-7401-41cd-89cb-2bcab9f8ef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ed465-e853-4f73-ad0e-f2c77a8c41d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952cb08-5cf4-47fd-b811-2fab89d3fe77}" ma:internalName="TaxCatchAll" ma:showField="CatchAllData" ma:web="7dbed465-e853-4f73-ad0e-f2c77a8c41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C102EA-4013-4C7D-A5B4-3800B14E49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157505-1e39-47f2-98dd-0f9558444a83"/>
    <ds:schemaRef ds:uri="7dbed465-e853-4f73-ad0e-f2c77a8c41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9551AF-8F35-470A-9DCA-8B404FFF0A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902</Words>
  <Application>Microsoft Office PowerPoint</Application>
  <PresentationFormat>Breedbeeld</PresentationFormat>
  <Paragraphs>161</Paragraphs>
  <Slides>30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6" baseType="lpstr">
      <vt:lpstr>Arial</vt:lpstr>
      <vt:lpstr>Brown</vt:lpstr>
      <vt:lpstr>Calibri</vt:lpstr>
      <vt:lpstr>Calibri Light</vt:lpstr>
      <vt:lpstr>Symbol</vt:lpstr>
      <vt:lpstr>Kantoorthema</vt:lpstr>
      <vt:lpstr>Motiverende gespreksvoering</vt:lpstr>
      <vt:lpstr>Inhoud </vt:lpstr>
      <vt:lpstr>Wat is “motiverende gespreksvoering”?</vt:lpstr>
      <vt:lpstr>Doel van motivationele gespreksvoering </vt:lpstr>
      <vt:lpstr> 4 Processen aan de basis van motiverende gespreksvoering</vt:lpstr>
      <vt:lpstr>Proces 1 – Engageren </vt:lpstr>
      <vt:lpstr>Proces 2 – Focussen </vt:lpstr>
      <vt:lpstr>Proces 3 – Ontlokken </vt:lpstr>
      <vt:lpstr>Proces 4 – Plannen </vt:lpstr>
      <vt:lpstr>Kernconcepten</vt:lpstr>
      <vt:lpstr>Communicatie van de patient </vt:lpstr>
      <vt:lpstr>PowerPoint-presentatie</vt:lpstr>
      <vt:lpstr>PowerPoint-presentatie</vt:lpstr>
      <vt:lpstr>PowerPoint-presentatie</vt:lpstr>
      <vt:lpstr>PowerPoint-presentatie</vt:lpstr>
      <vt:lpstr>6 Fasen van verandering</vt:lpstr>
      <vt:lpstr>PowerPoint-presentatie</vt:lpstr>
      <vt:lpstr>4 kernstrategieën </vt:lpstr>
      <vt:lpstr>Reflectie en reflectief luisteren </vt:lpstr>
      <vt:lpstr>Tips reflectie</vt:lpstr>
      <vt:lpstr>Open vragen</vt:lpstr>
      <vt:lpstr>Samenvatten </vt:lpstr>
      <vt:lpstr>Affirmeren </vt:lpstr>
      <vt:lpstr>Valkuilen </vt:lpstr>
      <vt:lpstr>Vroegtijdig focussen </vt:lpstr>
      <vt:lpstr>Schuldvraag </vt:lpstr>
      <vt:lpstr>Assessement</vt:lpstr>
      <vt:lpstr>Deskundigheid</vt:lpstr>
      <vt:lpstr>Babbelen zonder richting</vt:lpstr>
      <vt:lpstr>Hoe tot behandeling komen?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Schrijven wat doe je ermee?</dc:title>
  <dc:creator>Yorinde D'hooge</dc:creator>
  <cp:lastModifiedBy>Eline Frencken</cp:lastModifiedBy>
  <cp:revision>13</cp:revision>
  <dcterms:created xsi:type="dcterms:W3CDTF">2022-08-27T11:38:35Z</dcterms:created>
  <dcterms:modified xsi:type="dcterms:W3CDTF">2022-12-20T09:54:03Z</dcterms:modified>
</cp:coreProperties>
</file>