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1" r:id="rId6"/>
    <p:sldId id="258" r:id="rId7"/>
    <p:sldId id="259" r:id="rId8"/>
    <p:sldId id="261" r:id="rId9"/>
    <p:sldId id="419" r:id="rId10"/>
    <p:sldId id="420" r:id="rId11"/>
    <p:sldId id="269" r:id="rId12"/>
    <p:sldId id="270" r:id="rId13"/>
    <p:sldId id="267" r:id="rId14"/>
    <p:sldId id="262" r:id="rId15"/>
    <p:sldId id="265" r:id="rId16"/>
    <p:sldId id="263" r:id="rId17"/>
    <p:sldId id="264" r:id="rId18"/>
    <p:sldId id="266" r:id="rId19"/>
    <p:sldId id="273" r:id="rId20"/>
    <p:sldId id="274" r:id="rId21"/>
    <p:sldId id="275" r:id="rId22"/>
    <p:sldId id="276" r:id="rId23"/>
    <p:sldId id="277" r:id="rId24"/>
    <p:sldId id="278" r:id="rId2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59C782-BE17-2DF3-1461-585CB4C893A0}" name="Lode Verreyen" initials="LV" userId="S::Lode@praktijkgroenenborg.be::b4ffcc7e-5bb1-45df-bf88-4602356015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0078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63A31-F644-424C-BF3D-93E68381D3AE}" v="173" dt="2024-12-20T10:01:58.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e Frencken" userId="45c9b7e6-3ec9-41ae-933d-da11c851866d" providerId="ADAL" clId="{A4663A31-F644-424C-BF3D-93E68381D3AE}"/>
    <pc:docChg chg="custSel addSld delSld modSld sldOrd">
      <pc:chgData name="Eline Frencken" userId="45c9b7e6-3ec9-41ae-933d-da11c851866d" providerId="ADAL" clId="{A4663A31-F644-424C-BF3D-93E68381D3AE}" dt="2024-12-20T10:02:01.460" v="996" actId="478"/>
      <pc:docMkLst>
        <pc:docMk/>
      </pc:docMkLst>
      <pc:sldChg chg="modSp mod modCm">
        <pc:chgData name="Eline Frencken" userId="45c9b7e6-3ec9-41ae-933d-da11c851866d" providerId="ADAL" clId="{A4663A31-F644-424C-BF3D-93E68381D3AE}" dt="2024-12-18T10:49:29.110" v="190" actId="20577"/>
        <pc:sldMkLst>
          <pc:docMk/>
          <pc:sldMk cId="1043780733" sldId="258"/>
        </pc:sldMkLst>
        <pc:spChg chg="mod">
          <ac:chgData name="Eline Frencken" userId="45c9b7e6-3ec9-41ae-933d-da11c851866d" providerId="ADAL" clId="{A4663A31-F644-424C-BF3D-93E68381D3AE}" dt="2024-12-18T10:49:29.110" v="190" actId="20577"/>
          <ac:spMkLst>
            <pc:docMk/>
            <pc:sldMk cId="1043780733" sldId="258"/>
            <ac:spMk id="3" creationId="{F208A3FD-5DE8-ED48-D8CA-EA8D5B0FAEB4}"/>
          </ac:spMkLst>
        </pc:spChg>
        <pc:extLst>
          <p:ext xmlns:p="http://schemas.openxmlformats.org/presentationml/2006/main" uri="{D6D511B9-2390-475A-947B-AFAB55BFBCF1}">
            <pc226:cmChg xmlns:pc226="http://schemas.microsoft.com/office/powerpoint/2022/06/main/command" chg="mod">
              <pc226:chgData name="Eline Frencken" userId="45c9b7e6-3ec9-41ae-933d-da11c851866d" providerId="ADAL" clId="{A4663A31-F644-424C-BF3D-93E68381D3AE}" dt="2024-12-18T10:47:58.623" v="57" actId="20577"/>
              <pc2:cmMkLst xmlns:pc2="http://schemas.microsoft.com/office/powerpoint/2019/9/main/command">
                <pc:docMk/>
                <pc:sldMk cId="1043780733" sldId="258"/>
                <pc2:cmMk id="{70E5CACD-7592-4E97-B31D-3EE88AC58AA0}"/>
              </pc2:cmMkLst>
            </pc226:cmChg>
          </p:ext>
        </pc:extLst>
      </pc:sldChg>
      <pc:sldChg chg="modSp mod modCm">
        <pc:chgData name="Eline Frencken" userId="45c9b7e6-3ec9-41ae-933d-da11c851866d" providerId="ADAL" clId="{A4663A31-F644-424C-BF3D-93E68381D3AE}" dt="2024-12-18T10:55:08.734" v="341" actId="1076"/>
        <pc:sldMkLst>
          <pc:docMk/>
          <pc:sldMk cId="1992353223" sldId="259"/>
        </pc:sldMkLst>
        <pc:spChg chg="mod">
          <ac:chgData name="Eline Frencken" userId="45c9b7e6-3ec9-41ae-933d-da11c851866d" providerId="ADAL" clId="{A4663A31-F644-424C-BF3D-93E68381D3AE}" dt="2024-12-18T10:54:51.087" v="338" actId="1076"/>
          <ac:spMkLst>
            <pc:docMk/>
            <pc:sldMk cId="1992353223" sldId="259"/>
            <ac:spMk id="3" creationId="{416DEDAD-83D9-D1BA-1A35-ECA3696DC5B7}"/>
          </ac:spMkLst>
        </pc:spChg>
        <pc:spChg chg="mod">
          <ac:chgData name="Eline Frencken" userId="45c9b7e6-3ec9-41ae-933d-da11c851866d" providerId="ADAL" clId="{A4663A31-F644-424C-BF3D-93E68381D3AE}" dt="2024-12-18T10:55:08.734" v="341" actId="1076"/>
          <ac:spMkLst>
            <pc:docMk/>
            <pc:sldMk cId="1992353223" sldId="259"/>
            <ac:spMk id="6" creationId="{9732110C-D31B-7AE6-656A-C5532A2AD2E1}"/>
          </ac:spMkLst>
        </pc:spChg>
        <pc:spChg chg="mod">
          <ac:chgData name="Eline Frencken" userId="45c9b7e6-3ec9-41ae-933d-da11c851866d" providerId="ADAL" clId="{A4663A31-F644-424C-BF3D-93E68381D3AE}" dt="2024-12-18T10:55:00.398" v="339" actId="1076"/>
          <ac:spMkLst>
            <pc:docMk/>
            <pc:sldMk cId="1992353223" sldId="259"/>
            <ac:spMk id="7" creationId="{A4993494-8081-A858-BB7E-D8A7F1A334F2}"/>
          </ac:spMkLst>
        </pc:spChg>
        <pc:picChg chg="mod">
          <ac:chgData name="Eline Frencken" userId="45c9b7e6-3ec9-41ae-933d-da11c851866d" providerId="ADAL" clId="{A4663A31-F644-424C-BF3D-93E68381D3AE}" dt="2024-12-18T10:55:03.392" v="340" actId="1076"/>
          <ac:picMkLst>
            <pc:docMk/>
            <pc:sldMk cId="1992353223" sldId="259"/>
            <ac:picMk id="5" creationId="{9A8D47CD-BB45-4605-5435-0EE3B5AB613D}"/>
          </ac:picMkLst>
        </pc:picChg>
        <pc:extLst>
          <p:ext xmlns:p="http://schemas.openxmlformats.org/presentationml/2006/main" uri="{D6D511B9-2390-475A-947B-AFAB55BFBCF1}">
            <pc226:cmChg xmlns:pc226="http://schemas.microsoft.com/office/powerpoint/2022/06/main/command" chg="mod">
              <pc226:chgData name="Eline Frencken" userId="45c9b7e6-3ec9-41ae-933d-da11c851866d" providerId="ADAL" clId="{A4663A31-F644-424C-BF3D-93E68381D3AE}" dt="2024-12-18T10:54:19.764" v="336" actId="20577"/>
              <pc2:cmMkLst xmlns:pc2="http://schemas.microsoft.com/office/powerpoint/2019/9/main/command">
                <pc:docMk/>
                <pc:sldMk cId="1992353223" sldId="259"/>
                <pc2:cmMk id="{5AEEEBB3-DD55-440E-A90E-403A42393B63}"/>
              </pc2:cmMkLst>
            </pc226:cmChg>
          </p:ext>
        </pc:extLst>
      </pc:sldChg>
      <pc:sldChg chg="addSp delSp modSp mod">
        <pc:chgData name="Eline Frencken" userId="45c9b7e6-3ec9-41ae-933d-da11c851866d" providerId="ADAL" clId="{A4663A31-F644-424C-BF3D-93E68381D3AE}" dt="2024-12-20T10:02:01.460" v="996" actId="478"/>
        <pc:sldMkLst>
          <pc:docMk/>
          <pc:sldMk cId="226263652" sldId="261"/>
        </pc:sldMkLst>
        <pc:spChg chg="mod">
          <ac:chgData name="Eline Frencken" userId="45c9b7e6-3ec9-41ae-933d-da11c851866d" providerId="ADAL" clId="{A4663A31-F644-424C-BF3D-93E68381D3AE}" dt="2024-12-18T10:57:20.077" v="379" actId="20577"/>
          <ac:spMkLst>
            <pc:docMk/>
            <pc:sldMk cId="226263652" sldId="261"/>
            <ac:spMk id="2" creationId="{1E94D9B4-0B2F-D7E0-34AA-92A2C063EE95}"/>
          </ac:spMkLst>
        </pc:spChg>
        <pc:graphicFrameChg chg="add mod">
          <ac:chgData name="Eline Frencken" userId="45c9b7e6-3ec9-41ae-933d-da11c851866d" providerId="ADAL" clId="{A4663A31-F644-424C-BF3D-93E68381D3AE}" dt="2024-12-20T10:01:58.235" v="995" actId="313"/>
          <ac:graphicFrameMkLst>
            <pc:docMk/>
            <pc:sldMk cId="226263652" sldId="261"/>
            <ac:graphicFrameMk id="5" creationId="{D255689C-4F13-3177-235D-7C8245592B1E}"/>
          </ac:graphicFrameMkLst>
        </pc:graphicFrameChg>
        <pc:picChg chg="add del mod">
          <ac:chgData name="Eline Frencken" userId="45c9b7e6-3ec9-41ae-933d-da11c851866d" providerId="ADAL" clId="{A4663A31-F644-424C-BF3D-93E68381D3AE}" dt="2024-12-20T10:02:01.460" v="996" actId="478"/>
          <ac:picMkLst>
            <pc:docMk/>
            <pc:sldMk cId="226263652" sldId="261"/>
            <ac:picMk id="3" creationId="{DD18FFDB-C8C1-66F5-6121-94ECBCF2215E}"/>
          </ac:picMkLst>
        </pc:picChg>
      </pc:sldChg>
      <pc:sldChg chg="modSp mod">
        <pc:chgData name="Eline Frencken" userId="45c9b7e6-3ec9-41ae-933d-da11c851866d" providerId="ADAL" clId="{A4663A31-F644-424C-BF3D-93E68381D3AE}" dt="2024-12-18T11:06:39.651" v="704" actId="20577"/>
        <pc:sldMkLst>
          <pc:docMk/>
          <pc:sldMk cId="3167819452" sldId="262"/>
        </pc:sldMkLst>
        <pc:spChg chg="mod">
          <ac:chgData name="Eline Frencken" userId="45c9b7e6-3ec9-41ae-933d-da11c851866d" providerId="ADAL" clId="{A4663A31-F644-424C-BF3D-93E68381D3AE}" dt="2024-12-18T11:06:39.651" v="704" actId="20577"/>
          <ac:spMkLst>
            <pc:docMk/>
            <pc:sldMk cId="3167819452" sldId="262"/>
            <ac:spMk id="3" creationId="{22F242D9-E0DF-5CCD-C4F6-4E88224FBC4D}"/>
          </ac:spMkLst>
        </pc:spChg>
      </pc:sldChg>
      <pc:sldChg chg="modSp mod">
        <pc:chgData name="Eline Frencken" userId="45c9b7e6-3ec9-41ae-933d-da11c851866d" providerId="ADAL" clId="{A4663A31-F644-424C-BF3D-93E68381D3AE}" dt="2024-12-18T11:06:53.883" v="716" actId="20577"/>
        <pc:sldMkLst>
          <pc:docMk/>
          <pc:sldMk cId="555023118" sldId="265"/>
        </pc:sldMkLst>
        <pc:spChg chg="mod">
          <ac:chgData name="Eline Frencken" userId="45c9b7e6-3ec9-41ae-933d-da11c851866d" providerId="ADAL" clId="{A4663A31-F644-424C-BF3D-93E68381D3AE}" dt="2024-12-18T11:06:53.883" v="716" actId="20577"/>
          <ac:spMkLst>
            <pc:docMk/>
            <pc:sldMk cId="555023118" sldId="265"/>
            <ac:spMk id="3" creationId="{6DA436A8-28C5-30A3-694B-7A3278FA6385}"/>
          </ac:spMkLst>
        </pc:spChg>
      </pc:sldChg>
      <pc:sldChg chg="modSp mod">
        <pc:chgData name="Eline Frencken" userId="45c9b7e6-3ec9-41ae-933d-da11c851866d" providerId="ADAL" clId="{A4663A31-F644-424C-BF3D-93E68381D3AE}" dt="2024-12-18T11:05:14.021" v="677" actId="20577"/>
        <pc:sldMkLst>
          <pc:docMk/>
          <pc:sldMk cId="1069977585" sldId="267"/>
        </pc:sldMkLst>
        <pc:spChg chg="mod">
          <ac:chgData name="Eline Frencken" userId="45c9b7e6-3ec9-41ae-933d-da11c851866d" providerId="ADAL" clId="{A4663A31-F644-424C-BF3D-93E68381D3AE}" dt="2024-12-18T11:05:14.021" v="677" actId="20577"/>
          <ac:spMkLst>
            <pc:docMk/>
            <pc:sldMk cId="1069977585" sldId="267"/>
            <ac:spMk id="3" creationId="{D5279D5B-3EAC-D387-5263-EC4E8E076681}"/>
          </ac:spMkLst>
        </pc:spChg>
      </pc:sldChg>
      <pc:sldChg chg="modSp mod">
        <pc:chgData name="Eline Frencken" userId="45c9b7e6-3ec9-41ae-933d-da11c851866d" providerId="ADAL" clId="{A4663A31-F644-424C-BF3D-93E68381D3AE}" dt="2024-12-18T11:03:38.749" v="649" actId="20577"/>
        <pc:sldMkLst>
          <pc:docMk/>
          <pc:sldMk cId="3944126242" sldId="270"/>
        </pc:sldMkLst>
        <pc:spChg chg="mod">
          <ac:chgData name="Eline Frencken" userId="45c9b7e6-3ec9-41ae-933d-da11c851866d" providerId="ADAL" clId="{A4663A31-F644-424C-BF3D-93E68381D3AE}" dt="2024-12-18T11:03:38.749" v="649" actId="20577"/>
          <ac:spMkLst>
            <pc:docMk/>
            <pc:sldMk cId="3944126242" sldId="270"/>
            <ac:spMk id="3" creationId="{0C91CC99-AD43-7CC0-4960-8074F20D5CA9}"/>
          </ac:spMkLst>
        </pc:spChg>
      </pc:sldChg>
      <pc:sldChg chg="modSp mod modCm">
        <pc:chgData name="Eline Frencken" userId="45c9b7e6-3ec9-41ae-933d-da11c851866d" providerId="ADAL" clId="{A4663A31-F644-424C-BF3D-93E68381D3AE}" dt="2024-12-18T11:08:50.619" v="766" actId="20577"/>
        <pc:sldMkLst>
          <pc:docMk/>
          <pc:sldMk cId="1209972722" sldId="273"/>
        </pc:sldMkLst>
        <pc:spChg chg="mod">
          <ac:chgData name="Eline Frencken" userId="45c9b7e6-3ec9-41ae-933d-da11c851866d" providerId="ADAL" clId="{A4663A31-F644-424C-BF3D-93E68381D3AE}" dt="2024-12-18T11:08:50.619" v="766" actId="20577"/>
          <ac:spMkLst>
            <pc:docMk/>
            <pc:sldMk cId="1209972722" sldId="273"/>
            <ac:spMk id="3" creationId="{87E04A7D-0B94-EB81-9E86-0C54DA4EE551}"/>
          </ac:spMkLst>
        </pc:spChg>
        <pc:extLst>
          <p:ext xmlns:p="http://schemas.openxmlformats.org/presentationml/2006/main" uri="{D6D511B9-2390-475A-947B-AFAB55BFBCF1}">
            <pc226:cmChg xmlns:pc226="http://schemas.microsoft.com/office/powerpoint/2022/06/main/command" chg="mod">
              <pc226:chgData name="Eline Frencken" userId="45c9b7e6-3ec9-41ae-933d-da11c851866d" providerId="ADAL" clId="{A4663A31-F644-424C-BF3D-93E68381D3AE}" dt="2024-12-18T11:08:50.619" v="766" actId="20577"/>
              <pc2:cmMkLst xmlns:pc2="http://schemas.microsoft.com/office/powerpoint/2019/9/main/command">
                <pc:docMk/>
                <pc:sldMk cId="1209972722" sldId="273"/>
                <pc2:cmMk id="{6C5BCEA8-2E7F-4D95-B331-68560438A478}"/>
              </pc2:cmMkLst>
            </pc226:cmChg>
          </p:ext>
        </pc:extLst>
      </pc:sldChg>
      <pc:sldChg chg="modSp mod modCm">
        <pc:chgData name="Eline Frencken" userId="45c9b7e6-3ec9-41ae-933d-da11c851866d" providerId="ADAL" clId="{A4663A31-F644-424C-BF3D-93E68381D3AE}" dt="2024-12-18T11:09:48.128" v="816" actId="20577"/>
        <pc:sldMkLst>
          <pc:docMk/>
          <pc:sldMk cId="1644543135" sldId="274"/>
        </pc:sldMkLst>
        <pc:spChg chg="mod">
          <ac:chgData name="Eline Frencken" userId="45c9b7e6-3ec9-41ae-933d-da11c851866d" providerId="ADAL" clId="{A4663A31-F644-424C-BF3D-93E68381D3AE}" dt="2024-12-18T11:09:48.128" v="816" actId="20577"/>
          <ac:spMkLst>
            <pc:docMk/>
            <pc:sldMk cId="1644543135" sldId="274"/>
            <ac:spMk id="3" creationId="{FE87BE38-73C4-9CBE-043E-B158144D6078}"/>
          </ac:spMkLst>
        </pc:spChg>
        <pc:extLst>
          <p:ext xmlns:p="http://schemas.openxmlformats.org/presentationml/2006/main" uri="{D6D511B9-2390-475A-947B-AFAB55BFBCF1}">
            <pc226:cmChg xmlns:pc226="http://schemas.microsoft.com/office/powerpoint/2022/06/main/command" chg="mod">
              <pc226:chgData name="Eline Frencken" userId="45c9b7e6-3ec9-41ae-933d-da11c851866d" providerId="ADAL" clId="{A4663A31-F644-424C-BF3D-93E68381D3AE}" dt="2024-12-18T11:09:42.869" v="814" actId="20577"/>
              <pc2:cmMkLst xmlns:pc2="http://schemas.microsoft.com/office/powerpoint/2019/9/main/command">
                <pc:docMk/>
                <pc:sldMk cId="1644543135" sldId="274"/>
                <pc2:cmMk id="{7ACA67DD-48A8-4AE8-B6FD-863436FAC778}"/>
              </pc2:cmMkLst>
            </pc226:cmChg>
          </p:ext>
        </pc:extLst>
      </pc:sldChg>
      <pc:sldChg chg="modSp mod">
        <pc:chgData name="Eline Frencken" userId="45c9b7e6-3ec9-41ae-933d-da11c851866d" providerId="ADAL" clId="{A4663A31-F644-424C-BF3D-93E68381D3AE}" dt="2024-12-18T11:11:00.642" v="822" actId="20577"/>
        <pc:sldMkLst>
          <pc:docMk/>
          <pc:sldMk cId="1435360827" sldId="277"/>
        </pc:sldMkLst>
        <pc:spChg chg="mod">
          <ac:chgData name="Eline Frencken" userId="45c9b7e6-3ec9-41ae-933d-da11c851866d" providerId="ADAL" clId="{A4663A31-F644-424C-BF3D-93E68381D3AE}" dt="2024-12-18T11:11:00.642" v="822" actId="20577"/>
          <ac:spMkLst>
            <pc:docMk/>
            <pc:sldMk cId="1435360827" sldId="277"/>
            <ac:spMk id="3" creationId="{21EF128B-D466-CE63-9A08-567DC625B76C}"/>
          </ac:spMkLst>
        </pc:spChg>
      </pc:sldChg>
      <pc:sldChg chg="modSp mod">
        <pc:chgData name="Eline Frencken" userId="45c9b7e6-3ec9-41ae-933d-da11c851866d" providerId="ADAL" clId="{A4663A31-F644-424C-BF3D-93E68381D3AE}" dt="2024-12-18T11:11:18.980" v="824" actId="20577"/>
        <pc:sldMkLst>
          <pc:docMk/>
          <pc:sldMk cId="489788177" sldId="278"/>
        </pc:sldMkLst>
        <pc:spChg chg="mod">
          <ac:chgData name="Eline Frencken" userId="45c9b7e6-3ec9-41ae-933d-da11c851866d" providerId="ADAL" clId="{A4663A31-F644-424C-BF3D-93E68381D3AE}" dt="2024-12-18T11:11:18.980" v="824" actId="20577"/>
          <ac:spMkLst>
            <pc:docMk/>
            <pc:sldMk cId="489788177" sldId="278"/>
            <ac:spMk id="3" creationId="{DF4B4B87-1E4A-E8A5-F3C9-F262F89AA8DD}"/>
          </ac:spMkLst>
        </pc:spChg>
      </pc:sldChg>
      <pc:sldChg chg="del">
        <pc:chgData name="Eline Frencken" userId="45c9b7e6-3ec9-41ae-933d-da11c851866d" providerId="ADAL" clId="{A4663A31-F644-424C-BF3D-93E68381D3AE}" dt="2024-12-18T10:57:40.805" v="390" actId="47"/>
        <pc:sldMkLst>
          <pc:docMk/>
          <pc:sldMk cId="2681977610" sldId="279"/>
        </pc:sldMkLst>
      </pc:sldChg>
      <pc:sldChg chg="del">
        <pc:chgData name="Eline Frencken" userId="45c9b7e6-3ec9-41ae-933d-da11c851866d" providerId="ADAL" clId="{A4663A31-F644-424C-BF3D-93E68381D3AE}" dt="2024-12-18T11:11:12.789" v="823" actId="2696"/>
        <pc:sldMkLst>
          <pc:docMk/>
          <pc:sldMk cId="1699725930" sldId="418"/>
        </pc:sldMkLst>
      </pc:sldChg>
      <pc:sldChg chg="add">
        <pc:chgData name="Eline Frencken" userId="45c9b7e6-3ec9-41ae-933d-da11c851866d" providerId="ADAL" clId="{A4663A31-F644-424C-BF3D-93E68381D3AE}" dt="2024-12-18T10:57:03.396" v="342" actId="2890"/>
        <pc:sldMkLst>
          <pc:docMk/>
          <pc:sldMk cId="411361895" sldId="419"/>
        </pc:sldMkLst>
      </pc:sldChg>
      <pc:sldChg chg="add del">
        <pc:chgData name="Eline Frencken" userId="45c9b7e6-3ec9-41ae-933d-da11c851866d" providerId="ADAL" clId="{A4663A31-F644-424C-BF3D-93E68381D3AE}" dt="2024-12-18T10:58:30.760" v="394" actId="47"/>
        <pc:sldMkLst>
          <pc:docMk/>
          <pc:sldMk cId="1205071616" sldId="420"/>
        </pc:sldMkLst>
      </pc:sldChg>
      <pc:sldChg chg="delSp modSp add mod ord">
        <pc:chgData name="Eline Frencken" userId="45c9b7e6-3ec9-41ae-933d-da11c851866d" providerId="ADAL" clId="{A4663A31-F644-424C-BF3D-93E68381D3AE}" dt="2024-12-18T11:01:23.389" v="591" actId="20577"/>
        <pc:sldMkLst>
          <pc:docMk/>
          <pc:sldMk cId="4207598900" sldId="420"/>
        </pc:sldMkLst>
        <pc:spChg chg="mod">
          <ac:chgData name="Eline Frencken" userId="45c9b7e6-3ec9-41ae-933d-da11c851866d" providerId="ADAL" clId="{A4663A31-F644-424C-BF3D-93E68381D3AE}" dt="2024-12-18T10:58:54.552" v="421" actId="20577"/>
          <ac:spMkLst>
            <pc:docMk/>
            <pc:sldMk cId="4207598900" sldId="420"/>
            <ac:spMk id="2" creationId="{8D924FC8-FB22-5D70-DD0B-F6A175AC5885}"/>
          </ac:spMkLst>
        </pc:spChg>
        <pc:spChg chg="mod">
          <ac:chgData name="Eline Frencken" userId="45c9b7e6-3ec9-41ae-933d-da11c851866d" providerId="ADAL" clId="{A4663A31-F644-424C-BF3D-93E68381D3AE}" dt="2024-12-18T11:01:23.389" v="591" actId="20577"/>
          <ac:spMkLst>
            <pc:docMk/>
            <pc:sldMk cId="4207598900" sldId="420"/>
            <ac:spMk id="3" creationId="{3D1B6123-05E9-3506-A890-66080DEC76BA}"/>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BF5E7-CD60-4EFC-9725-EB33ABF8CF8E}" type="doc">
      <dgm:prSet loTypeId="urn:microsoft.com/office/officeart/2005/8/layout/hProcess9" loCatId="process" qsTypeId="urn:microsoft.com/office/officeart/2005/8/quickstyle/simple1" qsCatId="simple" csTypeId="urn:microsoft.com/office/officeart/2005/8/colors/accent1_2" csCatId="accent1" phldr="1"/>
      <dgm:spPr/>
    </dgm:pt>
    <dgm:pt modelId="{951AC2AF-2089-405D-837F-97758AE3DD9C}">
      <dgm:prSet phldrT="[Tekst]"/>
      <dgm:spPr/>
      <dgm:t>
        <a:bodyPr/>
        <a:lstStyle/>
        <a:p>
          <a:r>
            <a:rPr lang="nl-BE" dirty="0"/>
            <a:t>Informatie, kennis en ervaring delen</a:t>
          </a:r>
        </a:p>
      </dgm:t>
    </dgm:pt>
    <dgm:pt modelId="{73B342EB-2D01-4554-8863-815197DFB72E}" type="parTrans" cxnId="{34514D70-02C3-448D-A9FD-881A5979D681}">
      <dgm:prSet/>
      <dgm:spPr/>
      <dgm:t>
        <a:bodyPr/>
        <a:lstStyle/>
        <a:p>
          <a:endParaRPr lang="nl-BE"/>
        </a:p>
      </dgm:t>
    </dgm:pt>
    <dgm:pt modelId="{BE3AE780-01F1-4BD2-9ADA-061C3F209407}" type="sibTrans" cxnId="{34514D70-02C3-448D-A9FD-881A5979D681}">
      <dgm:prSet/>
      <dgm:spPr/>
      <dgm:t>
        <a:bodyPr/>
        <a:lstStyle/>
        <a:p>
          <a:endParaRPr lang="nl-BE"/>
        </a:p>
      </dgm:t>
    </dgm:pt>
    <dgm:pt modelId="{89EF218E-77F6-490A-9626-0FD95C5D6D69}">
      <dgm:prSet phldrT="[Tekst]"/>
      <dgm:spPr/>
      <dgm:t>
        <a:bodyPr/>
        <a:lstStyle/>
        <a:p>
          <a:r>
            <a:rPr lang="nl-BE" dirty="0"/>
            <a:t>Intrinsieke motivatie creëren door argumenten uit te wisselen</a:t>
          </a:r>
        </a:p>
      </dgm:t>
    </dgm:pt>
    <dgm:pt modelId="{7104329A-033A-4B16-AD0D-F2277EAD7EA1}" type="parTrans" cxnId="{6B09EAA4-0A68-4635-8B3D-8A14FEE40AD6}">
      <dgm:prSet/>
      <dgm:spPr/>
      <dgm:t>
        <a:bodyPr/>
        <a:lstStyle/>
        <a:p>
          <a:endParaRPr lang="nl-BE"/>
        </a:p>
      </dgm:t>
    </dgm:pt>
    <dgm:pt modelId="{7E247185-49F3-4F70-AE35-66BBD81DD28D}" type="sibTrans" cxnId="{6B09EAA4-0A68-4635-8B3D-8A14FEE40AD6}">
      <dgm:prSet/>
      <dgm:spPr/>
      <dgm:t>
        <a:bodyPr/>
        <a:lstStyle/>
        <a:p>
          <a:endParaRPr lang="nl-BE"/>
        </a:p>
      </dgm:t>
    </dgm:pt>
    <dgm:pt modelId="{11F1AA57-9CBF-47D9-A4A8-B49946ED87EC}">
      <dgm:prSet phldrT="[Tekst]"/>
      <dgm:spPr/>
      <dgm:t>
        <a:bodyPr/>
        <a:lstStyle/>
        <a:p>
          <a:r>
            <a:rPr lang="nl-BE" dirty="0"/>
            <a:t>Samen beslissen</a:t>
          </a:r>
        </a:p>
      </dgm:t>
    </dgm:pt>
    <dgm:pt modelId="{B7916704-E24A-4967-8098-3775DD2AC780}" type="parTrans" cxnId="{93C46F95-BD43-4FE0-B3EE-65CB96044D2D}">
      <dgm:prSet/>
      <dgm:spPr/>
      <dgm:t>
        <a:bodyPr/>
        <a:lstStyle/>
        <a:p>
          <a:endParaRPr lang="nl-BE"/>
        </a:p>
      </dgm:t>
    </dgm:pt>
    <dgm:pt modelId="{5C0EB7C8-C922-4118-8E6F-B239A6D55BBC}" type="sibTrans" cxnId="{93C46F95-BD43-4FE0-B3EE-65CB96044D2D}">
      <dgm:prSet/>
      <dgm:spPr/>
      <dgm:t>
        <a:bodyPr/>
        <a:lstStyle/>
        <a:p>
          <a:endParaRPr lang="nl-BE"/>
        </a:p>
      </dgm:t>
    </dgm:pt>
    <dgm:pt modelId="{E0022406-D60F-403A-8B5B-3F863DC956BF}">
      <dgm:prSet phldrT="[Tekst]"/>
      <dgm:spPr>
        <a:ln w="57150">
          <a:solidFill>
            <a:srgbClr val="FFFF00"/>
          </a:solidFill>
        </a:ln>
      </dgm:spPr>
      <dgm:t>
        <a:bodyPr/>
        <a:lstStyle/>
        <a:p>
          <a:r>
            <a:rPr lang="nl-BE" dirty="0"/>
            <a:t>Versterken van de “</a:t>
          </a:r>
          <a:r>
            <a:rPr lang="nl-BE" dirty="0" err="1"/>
            <a:t>self-efficacy</a:t>
          </a:r>
          <a:r>
            <a:rPr lang="nl-BE" dirty="0"/>
            <a:t>” van de zorgvrager </a:t>
          </a:r>
        </a:p>
      </dgm:t>
    </dgm:pt>
    <dgm:pt modelId="{14F63100-0513-493B-BCCD-7D90061A44D9}" type="parTrans" cxnId="{11824FED-50C7-4423-BFE5-15E9890533AA}">
      <dgm:prSet/>
      <dgm:spPr/>
      <dgm:t>
        <a:bodyPr/>
        <a:lstStyle/>
        <a:p>
          <a:endParaRPr lang="nl-BE"/>
        </a:p>
      </dgm:t>
    </dgm:pt>
    <dgm:pt modelId="{A54C0E99-B87E-4473-BE3C-90153F6C7E56}" type="sibTrans" cxnId="{11824FED-50C7-4423-BFE5-15E9890533AA}">
      <dgm:prSet/>
      <dgm:spPr/>
      <dgm:t>
        <a:bodyPr/>
        <a:lstStyle/>
        <a:p>
          <a:endParaRPr lang="nl-BE"/>
        </a:p>
      </dgm:t>
    </dgm:pt>
    <dgm:pt modelId="{5680C83B-3133-4F78-9D54-E547E2FDCBC9}" type="pres">
      <dgm:prSet presAssocID="{D72BF5E7-CD60-4EFC-9725-EB33ABF8CF8E}" presName="CompostProcess" presStyleCnt="0">
        <dgm:presLayoutVars>
          <dgm:dir/>
          <dgm:resizeHandles val="exact"/>
        </dgm:presLayoutVars>
      </dgm:prSet>
      <dgm:spPr/>
    </dgm:pt>
    <dgm:pt modelId="{0C91B769-4EFB-45A9-8066-547B81586D9B}" type="pres">
      <dgm:prSet presAssocID="{D72BF5E7-CD60-4EFC-9725-EB33ABF8CF8E}" presName="arrow" presStyleLbl="bgShp" presStyleIdx="0" presStyleCnt="1"/>
      <dgm:spPr/>
    </dgm:pt>
    <dgm:pt modelId="{03C35A94-A1E4-4210-B9C4-682EAC0AC5DF}" type="pres">
      <dgm:prSet presAssocID="{D72BF5E7-CD60-4EFC-9725-EB33ABF8CF8E}" presName="linearProcess" presStyleCnt="0"/>
      <dgm:spPr/>
    </dgm:pt>
    <dgm:pt modelId="{C0576F8A-7C28-4618-89C3-6574E35AA00F}" type="pres">
      <dgm:prSet presAssocID="{951AC2AF-2089-405D-837F-97758AE3DD9C}" presName="textNode" presStyleLbl="node1" presStyleIdx="0" presStyleCnt="4">
        <dgm:presLayoutVars>
          <dgm:bulletEnabled val="1"/>
        </dgm:presLayoutVars>
      </dgm:prSet>
      <dgm:spPr/>
    </dgm:pt>
    <dgm:pt modelId="{597CBB11-8DFE-4337-957E-67A8A596A20D}" type="pres">
      <dgm:prSet presAssocID="{BE3AE780-01F1-4BD2-9ADA-061C3F209407}" presName="sibTrans" presStyleCnt="0"/>
      <dgm:spPr/>
    </dgm:pt>
    <dgm:pt modelId="{871A3A42-9EA7-4F15-9DC3-50BBC1A10585}" type="pres">
      <dgm:prSet presAssocID="{89EF218E-77F6-490A-9626-0FD95C5D6D69}" presName="textNode" presStyleLbl="node1" presStyleIdx="1" presStyleCnt="4">
        <dgm:presLayoutVars>
          <dgm:bulletEnabled val="1"/>
        </dgm:presLayoutVars>
      </dgm:prSet>
      <dgm:spPr/>
    </dgm:pt>
    <dgm:pt modelId="{3AB11BF9-3500-40A4-B1E4-1A9726B69888}" type="pres">
      <dgm:prSet presAssocID="{7E247185-49F3-4F70-AE35-66BBD81DD28D}" presName="sibTrans" presStyleCnt="0"/>
      <dgm:spPr/>
    </dgm:pt>
    <dgm:pt modelId="{01611095-0DFF-4D46-A853-6615BAF95661}" type="pres">
      <dgm:prSet presAssocID="{11F1AA57-9CBF-47D9-A4A8-B49946ED87EC}" presName="textNode" presStyleLbl="node1" presStyleIdx="2" presStyleCnt="4">
        <dgm:presLayoutVars>
          <dgm:bulletEnabled val="1"/>
        </dgm:presLayoutVars>
      </dgm:prSet>
      <dgm:spPr/>
    </dgm:pt>
    <dgm:pt modelId="{3AE95E63-7CD9-476A-A8CD-C855DAD4413D}" type="pres">
      <dgm:prSet presAssocID="{5C0EB7C8-C922-4118-8E6F-B239A6D55BBC}" presName="sibTrans" presStyleCnt="0"/>
      <dgm:spPr/>
    </dgm:pt>
    <dgm:pt modelId="{61B0CD5D-9CAB-4DB6-B19A-CCEDD35BFCF2}" type="pres">
      <dgm:prSet presAssocID="{E0022406-D60F-403A-8B5B-3F863DC956BF}" presName="textNode" presStyleLbl="node1" presStyleIdx="3" presStyleCnt="4">
        <dgm:presLayoutVars>
          <dgm:bulletEnabled val="1"/>
        </dgm:presLayoutVars>
      </dgm:prSet>
      <dgm:spPr/>
    </dgm:pt>
  </dgm:ptLst>
  <dgm:cxnLst>
    <dgm:cxn modelId="{1B3F9B03-C54C-49BF-A9FC-849BF15407C7}" type="presOf" srcId="{951AC2AF-2089-405D-837F-97758AE3DD9C}" destId="{C0576F8A-7C28-4618-89C3-6574E35AA00F}" srcOrd="0" destOrd="0" presId="urn:microsoft.com/office/officeart/2005/8/layout/hProcess9"/>
    <dgm:cxn modelId="{C7D2B612-31E5-44CB-B1C9-E6036F99DC96}" type="presOf" srcId="{89EF218E-77F6-490A-9626-0FD95C5D6D69}" destId="{871A3A42-9EA7-4F15-9DC3-50BBC1A10585}" srcOrd="0" destOrd="0" presId="urn:microsoft.com/office/officeart/2005/8/layout/hProcess9"/>
    <dgm:cxn modelId="{34514D70-02C3-448D-A9FD-881A5979D681}" srcId="{D72BF5E7-CD60-4EFC-9725-EB33ABF8CF8E}" destId="{951AC2AF-2089-405D-837F-97758AE3DD9C}" srcOrd="0" destOrd="0" parTransId="{73B342EB-2D01-4554-8863-815197DFB72E}" sibTransId="{BE3AE780-01F1-4BD2-9ADA-061C3F209407}"/>
    <dgm:cxn modelId="{93C46F95-BD43-4FE0-B3EE-65CB96044D2D}" srcId="{D72BF5E7-CD60-4EFC-9725-EB33ABF8CF8E}" destId="{11F1AA57-9CBF-47D9-A4A8-B49946ED87EC}" srcOrd="2" destOrd="0" parTransId="{B7916704-E24A-4967-8098-3775DD2AC780}" sibTransId="{5C0EB7C8-C922-4118-8E6F-B239A6D55BBC}"/>
    <dgm:cxn modelId="{6B09EAA4-0A68-4635-8B3D-8A14FEE40AD6}" srcId="{D72BF5E7-CD60-4EFC-9725-EB33ABF8CF8E}" destId="{89EF218E-77F6-490A-9626-0FD95C5D6D69}" srcOrd="1" destOrd="0" parTransId="{7104329A-033A-4B16-AD0D-F2277EAD7EA1}" sibTransId="{7E247185-49F3-4F70-AE35-66BBD81DD28D}"/>
    <dgm:cxn modelId="{2B1E42A8-1ACB-4E45-902D-361695D65E4F}" type="presOf" srcId="{D72BF5E7-CD60-4EFC-9725-EB33ABF8CF8E}" destId="{5680C83B-3133-4F78-9D54-E547E2FDCBC9}" srcOrd="0" destOrd="0" presId="urn:microsoft.com/office/officeart/2005/8/layout/hProcess9"/>
    <dgm:cxn modelId="{8D1BDABE-31B9-4184-B0D8-0FC3181C356A}" type="presOf" srcId="{11F1AA57-9CBF-47D9-A4A8-B49946ED87EC}" destId="{01611095-0DFF-4D46-A853-6615BAF95661}" srcOrd="0" destOrd="0" presId="urn:microsoft.com/office/officeart/2005/8/layout/hProcess9"/>
    <dgm:cxn modelId="{0FD116CE-4542-49BA-9B83-ACFE9823C30E}" type="presOf" srcId="{E0022406-D60F-403A-8B5B-3F863DC956BF}" destId="{61B0CD5D-9CAB-4DB6-B19A-CCEDD35BFCF2}" srcOrd="0" destOrd="0" presId="urn:microsoft.com/office/officeart/2005/8/layout/hProcess9"/>
    <dgm:cxn modelId="{11824FED-50C7-4423-BFE5-15E9890533AA}" srcId="{D72BF5E7-CD60-4EFC-9725-EB33ABF8CF8E}" destId="{E0022406-D60F-403A-8B5B-3F863DC956BF}" srcOrd="3" destOrd="0" parTransId="{14F63100-0513-493B-BCCD-7D90061A44D9}" sibTransId="{A54C0E99-B87E-4473-BE3C-90153F6C7E56}"/>
    <dgm:cxn modelId="{8BDD84D9-3D9D-46E7-BA55-059B5BB9B76E}" type="presParOf" srcId="{5680C83B-3133-4F78-9D54-E547E2FDCBC9}" destId="{0C91B769-4EFB-45A9-8066-547B81586D9B}" srcOrd="0" destOrd="0" presId="urn:microsoft.com/office/officeart/2005/8/layout/hProcess9"/>
    <dgm:cxn modelId="{F86EF4DC-5B8A-4F31-A762-85415F665AD8}" type="presParOf" srcId="{5680C83B-3133-4F78-9D54-E547E2FDCBC9}" destId="{03C35A94-A1E4-4210-B9C4-682EAC0AC5DF}" srcOrd="1" destOrd="0" presId="urn:microsoft.com/office/officeart/2005/8/layout/hProcess9"/>
    <dgm:cxn modelId="{DB08643A-F6BE-4E1A-A8F2-38955DBF8BEF}" type="presParOf" srcId="{03C35A94-A1E4-4210-B9C4-682EAC0AC5DF}" destId="{C0576F8A-7C28-4618-89C3-6574E35AA00F}" srcOrd="0" destOrd="0" presId="urn:microsoft.com/office/officeart/2005/8/layout/hProcess9"/>
    <dgm:cxn modelId="{A3378C83-2BD7-4166-AE74-EFBB037CF270}" type="presParOf" srcId="{03C35A94-A1E4-4210-B9C4-682EAC0AC5DF}" destId="{597CBB11-8DFE-4337-957E-67A8A596A20D}" srcOrd="1" destOrd="0" presId="urn:microsoft.com/office/officeart/2005/8/layout/hProcess9"/>
    <dgm:cxn modelId="{B885ADB8-0DE9-4C2B-B54E-7DE227641F5A}" type="presParOf" srcId="{03C35A94-A1E4-4210-B9C4-682EAC0AC5DF}" destId="{871A3A42-9EA7-4F15-9DC3-50BBC1A10585}" srcOrd="2" destOrd="0" presId="urn:microsoft.com/office/officeart/2005/8/layout/hProcess9"/>
    <dgm:cxn modelId="{25189850-4B9D-4D2D-B3C6-E35295A7C903}" type="presParOf" srcId="{03C35A94-A1E4-4210-B9C4-682EAC0AC5DF}" destId="{3AB11BF9-3500-40A4-B1E4-1A9726B69888}" srcOrd="3" destOrd="0" presId="urn:microsoft.com/office/officeart/2005/8/layout/hProcess9"/>
    <dgm:cxn modelId="{C2BAB09A-64FA-4DFF-B1F8-9E19667801B2}" type="presParOf" srcId="{03C35A94-A1E4-4210-B9C4-682EAC0AC5DF}" destId="{01611095-0DFF-4D46-A853-6615BAF95661}" srcOrd="4" destOrd="0" presId="urn:microsoft.com/office/officeart/2005/8/layout/hProcess9"/>
    <dgm:cxn modelId="{B6B33714-9E1F-4197-8A02-68F909CB37EE}" type="presParOf" srcId="{03C35A94-A1E4-4210-B9C4-682EAC0AC5DF}" destId="{3AE95E63-7CD9-476A-A8CD-C855DAD4413D}" srcOrd="5" destOrd="0" presId="urn:microsoft.com/office/officeart/2005/8/layout/hProcess9"/>
    <dgm:cxn modelId="{2D414BEB-B45B-486E-88FE-9DFF03CED442}" type="presParOf" srcId="{03C35A94-A1E4-4210-B9C4-682EAC0AC5DF}" destId="{61B0CD5D-9CAB-4DB6-B19A-CCEDD35BFCF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9D1C2D-116D-43DD-A255-0386E3BA650C}" type="doc">
      <dgm:prSet loTypeId="urn:microsoft.com/office/officeart/2018/5/layout/CenteredIconLabelDescriptionList" loCatId="icon" qsTypeId="urn:microsoft.com/office/officeart/2005/8/quickstyle/simple1" qsCatId="simple" csTypeId="urn:microsoft.com/office/officeart/2018/5/colors/Iconchunking_neutralbg_accent4_2" csCatId="accent4" phldr="1"/>
      <dgm:spPr/>
      <dgm:t>
        <a:bodyPr/>
        <a:lstStyle/>
        <a:p>
          <a:endParaRPr lang="en-US"/>
        </a:p>
      </dgm:t>
    </dgm:pt>
    <dgm:pt modelId="{0D164EB7-A364-4D2A-A7E2-F3AFBCDC5520}">
      <dgm:prSet/>
      <dgm:spPr/>
      <dgm:t>
        <a:bodyPr/>
        <a:lstStyle/>
        <a:p>
          <a:pPr>
            <a:lnSpc>
              <a:spcPct val="100000"/>
            </a:lnSpc>
            <a:defRPr b="1"/>
          </a:pPr>
          <a:r>
            <a:rPr lang="nl-BE"/>
            <a:t>Herken subtiele signalen</a:t>
          </a:r>
          <a:endParaRPr lang="en-US"/>
        </a:p>
      </dgm:t>
    </dgm:pt>
    <dgm:pt modelId="{8EE5762E-EB11-4178-A1DF-D4A2239BF571}" type="parTrans" cxnId="{8A1C8F65-87B4-4DFF-AEC2-B0DECCDD2DC7}">
      <dgm:prSet/>
      <dgm:spPr/>
      <dgm:t>
        <a:bodyPr/>
        <a:lstStyle/>
        <a:p>
          <a:endParaRPr lang="en-US"/>
        </a:p>
      </dgm:t>
    </dgm:pt>
    <dgm:pt modelId="{56962098-715D-4489-9FD2-51EB1E56D301}" type="sibTrans" cxnId="{8A1C8F65-87B4-4DFF-AEC2-B0DECCDD2DC7}">
      <dgm:prSet/>
      <dgm:spPr/>
      <dgm:t>
        <a:bodyPr/>
        <a:lstStyle/>
        <a:p>
          <a:endParaRPr lang="en-US"/>
        </a:p>
      </dgm:t>
    </dgm:pt>
    <dgm:pt modelId="{D3970B11-8983-40B3-B802-750C37F4CC1C}">
      <dgm:prSet/>
      <dgm:spPr/>
      <dgm:t>
        <a:bodyPr/>
        <a:lstStyle/>
        <a:p>
          <a:pPr>
            <a:lnSpc>
              <a:spcPct val="100000"/>
            </a:lnSpc>
          </a:pPr>
          <a:r>
            <a:rPr lang="nl-BE"/>
            <a:t>Veranderingen in toon, lichaamstaal, gezichtsuitdrukkingen</a:t>
          </a:r>
          <a:endParaRPr lang="en-US"/>
        </a:p>
      </dgm:t>
    </dgm:pt>
    <dgm:pt modelId="{01D9C223-C847-48CB-8923-B7F958078E1E}" type="parTrans" cxnId="{BED994F1-26C8-4224-AC72-2F20BD672519}">
      <dgm:prSet/>
      <dgm:spPr/>
      <dgm:t>
        <a:bodyPr/>
        <a:lstStyle/>
        <a:p>
          <a:endParaRPr lang="en-US"/>
        </a:p>
      </dgm:t>
    </dgm:pt>
    <dgm:pt modelId="{5F20FE13-5BCF-4C3B-BDB6-C2B446F5DB29}" type="sibTrans" cxnId="{BED994F1-26C8-4224-AC72-2F20BD672519}">
      <dgm:prSet/>
      <dgm:spPr/>
      <dgm:t>
        <a:bodyPr/>
        <a:lstStyle/>
        <a:p>
          <a:endParaRPr lang="en-US"/>
        </a:p>
      </dgm:t>
    </dgm:pt>
    <dgm:pt modelId="{8EDBE3E0-8FCC-4088-B133-F1D57B6952A8}">
      <dgm:prSet/>
      <dgm:spPr/>
      <dgm:t>
        <a:bodyPr/>
        <a:lstStyle/>
        <a:p>
          <a:pPr>
            <a:lnSpc>
              <a:spcPct val="100000"/>
            </a:lnSpc>
          </a:pPr>
          <a:r>
            <a:rPr lang="nl-BE"/>
            <a:t>Aanwijzingen over emotionele toestand </a:t>
          </a:r>
          <a:endParaRPr lang="en-US"/>
        </a:p>
      </dgm:t>
    </dgm:pt>
    <dgm:pt modelId="{AC33183B-BCA4-4678-AE23-D9883AE332C3}" type="parTrans" cxnId="{63988F3C-4AE2-4CFB-A5C9-73894694AC0E}">
      <dgm:prSet/>
      <dgm:spPr/>
      <dgm:t>
        <a:bodyPr/>
        <a:lstStyle/>
        <a:p>
          <a:endParaRPr lang="en-US"/>
        </a:p>
      </dgm:t>
    </dgm:pt>
    <dgm:pt modelId="{B22F7FA5-D347-48F2-A61C-59667D09C5AB}" type="sibTrans" cxnId="{63988F3C-4AE2-4CFB-A5C9-73894694AC0E}">
      <dgm:prSet/>
      <dgm:spPr/>
      <dgm:t>
        <a:bodyPr/>
        <a:lstStyle/>
        <a:p>
          <a:endParaRPr lang="en-US"/>
        </a:p>
      </dgm:t>
    </dgm:pt>
    <dgm:pt modelId="{8327B5B1-C7EE-4967-A98D-A18F07310A22}">
      <dgm:prSet/>
      <dgm:spPr/>
      <dgm:t>
        <a:bodyPr/>
        <a:lstStyle/>
        <a:p>
          <a:pPr>
            <a:lnSpc>
              <a:spcPct val="100000"/>
            </a:lnSpc>
            <a:defRPr b="1"/>
          </a:pPr>
          <a:r>
            <a:rPr lang="nl-BE"/>
            <a:t>Bevorder open communicatie</a:t>
          </a:r>
          <a:endParaRPr lang="en-US"/>
        </a:p>
      </dgm:t>
    </dgm:pt>
    <dgm:pt modelId="{00944A33-F53F-4ED6-ACDA-30E77D909AFD}" type="parTrans" cxnId="{E02ADE79-E66B-4483-984D-AEB23A14875C}">
      <dgm:prSet/>
      <dgm:spPr/>
      <dgm:t>
        <a:bodyPr/>
        <a:lstStyle/>
        <a:p>
          <a:endParaRPr lang="en-US"/>
        </a:p>
      </dgm:t>
    </dgm:pt>
    <dgm:pt modelId="{56893C83-FACA-4F6E-89B3-7A145C23DB0B}" type="sibTrans" cxnId="{E02ADE79-E66B-4483-984D-AEB23A14875C}">
      <dgm:prSet/>
      <dgm:spPr/>
      <dgm:t>
        <a:bodyPr/>
        <a:lstStyle/>
        <a:p>
          <a:endParaRPr lang="en-US"/>
        </a:p>
      </dgm:t>
    </dgm:pt>
    <dgm:pt modelId="{16E512BE-C4C4-4811-89AE-6AC73D3E8781}">
      <dgm:prSet/>
      <dgm:spPr/>
      <dgm:t>
        <a:bodyPr/>
        <a:lstStyle/>
        <a:p>
          <a:pPr>
            <a:lnSpc>
              <a:spcPct val="100000"/>
            </a:lnSpc>
          </a:pPr>
          <a:r>
            <a:rPr lang="nl-BE"/>
            <a:t>Aanmoedigen om gedachten/ gevoelens te delen</a:t>
          </a:r>
          <a:endParaRPr lang="en-US"/>
        </a:p>
      </dgm:t>
    </dgm:pt>
    <dgm:pt modelId="{947044CC-E88C-4DCF-A352-74D5990D6C7E}" type="parTrans" cxnId="{A51B6E26-B143-4934-8EC1-6AA69152C30E}">
      <dgm:prSet/>
      <dgm:spPr/>
      <dgm:t>
        <a:bodyPr/>
        <a:lstStyle/>
        <a:p>
          <a:endParaRPr lang="en-US"/>
        </a:p>
      </dgm:t>
    </dgm:pt>
    <dgm:pt modelId="{9A3F00F2-5E74-48A4-BEB6-6061555F2D89}" type="sibTrans" cxnId="{A51B6E26-B143-4934-8EC1-6AA69152C30E}">
      <dgm:prSet/>
      <dgm:spPr/>
      <dgm:t>
        <a:bodyPr/>
        <a:lstStyle/>
        <a:p>
          <a:endParaRPr lang="en-US"/>
        </a:p>
      </dgm:t>
    </dgm:pt>
    <dgm:pt modelId="{FF0BC3C9-4E44-45F1-9140-0646D3FB9F43}">
      <dgm:prSet/>
      <dgm:spPr/>
      <dgm:t>
        <a:bodyPr/>
        <a:lstStyle/>
        <a:p>
          <a:pPr>
            <a:lnSpc>
              <a:spcPct val="100000"/>
            </a:lnSpc>
          </a:pPr>
          <a:r>
            <a:rPr lang="nl-BE"/>
            <a:t>Open vragen – samenvatten </a:t>
          </a:r>
          <a:endParaRPr lang="en-US"/>
        </a:p>
      </dgm:t>
    </dgm:pt>
    <dgm:pt modelId="{7386A74A-C5FF-4B10-8004-D1F11280CA7D}" type="parTrans" cxnId="{2E7A3134-021F-4BB7-AEF1-13DB84AA775E}">
      <dgm:prSet/>
      <dgm:spPr/>
      <dgm:t>
        <a:bodyPr/>
        <a:lstStyle/>
        <a:p>
          <a:endParaRPr lang="en-US"/>
        </a:p>
      </dgm:t>
    </dgm:pt>
    <dgm:pt modelId="{5795A010-C8BA-46E3-8558-F7F50A334340}" type="sibTrans" cxnId="{2E7A3134-021F-4BB7-AEF1-13DB84AA775E}">
      <dgm:prSet/>
      <dgm:spPr/>
      <dgm:t>
        <a:bodyPr/>
        <a:lstStyle/>
        <a:p>
          <a:endParaRPr lang="en-US"/>
        </a:p>
      </dgm:t>
    </dgm:pt>
    <dgm:pt modelId="{6F50218A-415E-4397-B886-676595621EF2}">
      <dgm:prSet/>
      <dgm:spPr/>
      <dgm:t>
        <a:bodyPr/>
        <a:lstStyle/>
        <a:p>
          <a:pPr>
            <a:lnSpc>
              <a:spcPct val="100000"/>
            </a:lnSpc>
            <a:defRPr b="1"/>
          </a:pPr>
          <a:r>
            <a:rPr lang="nl-BE"/>
            <a:t>Toon empathie</a:t>
          </a:r>
          <a:endParaRPr lang="en-US"/>
        </a:p>
      </dgm:t>
    </dgm:pt>
    <dgm:pt modelId="{0151BC17-9A5A-4D11-A48C-736EB67865FB}" type="parTrans" cxnId="{0170AED6-1938-4536-B528-3DFDA163D467}">
      <dgm:prSet/>
      <dgm:spPr/>
      <dgm:t>
        <a:bodyPr/>
        <a:lstStyle/>
        <a:p>
          <a:endParaRPr lang="en-US"/>
        </a:p>
      </dgm:t>
    </dgm:pt>
    <dgm:pt modelId="{F468478C-8659-445A-976A-AC377E06036A}" type="sibTrans" cxnId="{0170AED6-1938-4536-B528-3DFDA163D467}">
      <dgm:prSet/>
      <dgm:spPr/>
      <dgm:t>
        <a:bodyPr/>
        <a:lstStyle/>
        <a:p>
          <a:endParaRPr lang="en-US"/>
        </a:p>
      </dgm:t>
    </dgm:pt>
    <dgm:pt modelId="{6849950E-D05F-4A2E-A305-B56F2A40E3FF}">
      <dgm:prSet/>
      <dgm:spPr/>
      <dgm:t>
        <a:bodyPr/>
        <a:lstStyle/>
        <a:p>
          <a:pPr>
            <a:lnSpc>
              <a:spcPct val="100000"/>
            </a:lnSpc>
          </a:pPr>
          <a:r>
            <a:rPr lang="nl-BE"/>
            <a:t>Erken gevoelens/ uitdagingen</a:t>
          </a:r>
          <a:endParaRPr lang="en-US"/>
        </a:p>
      </dgm:t>
    </dgm:pt>
    <dgm:pt modelId="{B53F6139-A963-4790-8BB9-A78BDC1F4F64}" type="parTrans" cxnId="{3BBA09BF-43A3-4D42-9148-D76C9F98EEB4}">
      <dgm:prSet/>
      <dgm:spPr/>
      <dgm:t>
        <a:bodyPr/>
        <a:lstStyle/>
        <a:p>
          <a:endParaRPr lang="en-US"/>
        </a:p>
      </dgm:t>
    </dgm:pt>
    <dgm:pt modelId="{A48E80E0-47B0-4A9A-B964-49F89653B16C}" type="sibTrans" cxnId="{3BBA09BF-43A3-4D42-9148-D76C9F98EEB4}">
      <dgm:prSet/>
      <dgm:spPr/>
      <dgm:t>
        <a:bodyPr/>
        <a:lstStyle/>
        <a:p>
          <a:endParaRPr lang="en-US"/>
        </a:p>
      </dgm:t>
    </dgm:pt>
    <dgm:pt modelId="{BDA01D6A-BF7A-4719-B2CB-CD9D836A5210}">
      <dgm:prSet/>
      <dgm:spPr/>
      <dgm:t>
        <a:bodyPr/>
        <a:lstStyle/>
        <a:p>
          <a:pPr>
            <a:lnSpc>
              <a:spcPct val="100000"/>
            </a:lnSpc>
          </a:pPr>
          <a:r>
            <a:rPr lang="nl-BE"/>
            <a:t>Bied ondersteuning</a:t>
          </a:r>
          <a:endParaRPr lang="en-US"/>
        </a:p>
      </dgm:t>
    </dgm:pt>
    <dgm:pt modelId="{74312481-45E9-47CD-BD5D-A31BCC2D2110}" type="parTrans" cxnId="{8A422761-8329-4BFE-9108-5B7ADC757772}">
      <dgm:prSet/>
      <dgm:spPr/>
      <dgm:t>
        <a:bodyPr/>
        <a:lstStyle/>
        <a:p>
          <a:endParaRPr lang="en-US"/>
        </a:p>
      </dgm:t>
    </dgm:pt>
    <dgm:pt modelId="{330B0B80-6688-46D6-9C62-0A18D8EC6B88}" type="sibTrans" cxnId="{8A422761-8329-4BFE-9108-5B7ADC757772}">
      <dgm:prSet/>
      <dgm:spPr/>
      <dgm:t>
        <a:bodyPr/>
        <a:lstStyle/>
        <a:p>
          <a:endParaRPr lang="en-US"/>
        </a:p>
      </dgm:t>
    </dgm:pt>
    <dgm:pt modelId="{157394A9-5AA3-4F00-BEA6-C92C227B712F}">
      <dgm:prSet/>
      <dgm:spPr/>
      <dgm:t>
        <a:bodyPr/>
        <a:lstStyle/>
        <a:p>
          <a:pPr>
            <a:lnSpc>
              <a:spcPct val="100000"/>
            </a:lnSpc>
          </a:pPr>
          <a:r>
            <a:rPr lang="nl-BE"/>
            <a:t>Belangrijk voor vertrouwen en samenwerking</a:t>
          </a:r>
          <a:endParaRPr lang="en-US"/>
        </a:p>
      </dgm:t>
    </dgm:pt>
    <dgm:pt modelId="{F76A40B9-E7FA-43B0-8CB9-4BD810C7050A}" type="parTrans" cxnId="{C35AE8C5-16E9-44A6-89A1-94716EDD0291}">
      <dgm:prSet/>
      <dgm:spPr/>
      <dgm:t>
        <a:bodyPr/>
        <a:lstStyle/>
        <a:p>
          <a:endParaRPr lang="en-US"/>
        </a:p>
      </dgm:t>
    </dgm:pt>
    <dgm:pt modelId="{BD0C80E1-456F-4065-83FE-7C71AECA713E}" type="sibTrans" cxnId="{C35AE8C5-16E9-44A6-89A1-94716EDD0291}">
      <dgm:prSet/>
      <dgm:spPr/>
      <dgm:t>
        <a:bodyPr/>
        <a:lstStyle/>
        <a:p>
          <a:endParaRPr lang="en-US"/>
        </a:p>
      </dgm:t>
    </dgm:pt>
    <dgm:pt modelId="{F734C937-9A81-439B-98FC-B968E79636EE}" type="pres">
      <dgm:prSet presAssocID="{549D1C2D-116D-43DD-A255-0386E3BA650C}" presName="root" presStyleCnt="0">
        <dgm:presLayoutVars>
          <dgm:dir/>
          <dgm:resizeHandles val="exact"/>
        </dgm:presLayoutVars>
      </dgm:prSet>
      <dgm:spPr/>
    </dgm:pt>
    <dgm:pt modelId="{A2536843-0388-4F42-AE3F-60ECABDB93A3}" type="pres">
      <dgm:prSet presAssocID="{0D164EB7-A364-4D2A-A7E2-F3AFBCDC5520}" presName="compNode" presStyleCnt="0"/>
      <dgm:spPr/>
    </dgm:pt>
    <dgm:pt modelId="{053A53CD-A070-4E56-BB83-1F2318AE50AB}" type="pres">
      <dgm:prSet presAssocID="{0D164EB7-A364-4D2A-A7E2-F3AFBCDC55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BE8DECB8-85EF-4AAC-AFE1-D51E7B4B4798}" type="pres">
      <dgm:prSet presAssocID="{0D164EB7-A364-4D2A-A7E2-F3AFBCDC5520}" presName="iconSpace" presStyleCnt="0"/>
      <dgm:spPr/>
    </dgm:pt>
    <dgm:pt modelId="{D11E2F6A-55DE-43A6-93EE-A3AAD36E6898}" type="pres">
      <dgm:prSet presAssocID="{0D164EB7-A364-4D2A-A7E2-F3AFBCDC5520}" presName="parTx" presStyleLbl="revTx" presStyleIdx="0" presStyleCnt="6">
        <dgm:presLayoutVars>
          <dgm:chMax val="0"/>
          <dgm:chPref val="0"/>
        </dgm:presLayoutVars>
      </dgm:prSet>
      <dgm:spPr/>
    </dgm:pt>
    <dgm:pt modelId="{5C71E8CA-BB09-41AF-A308-FD8A3C7AC99A}" type="pres">
      <dgm:prSet presAssocID="{0D164EB7-A364-4D2A-A7E2-F3AFBCDC5520}" presName="txSpace" presStyleCnt="0"/>
      <dgm:spPr/>
    </dgm:pt>
    <dgm:pt modelId="{DE2C5E7E-624C-4DDF-8B62-5B360045FE11}" type="pres">
      <dgm:prSet presAssocID="{0D164EB7-A364-4D2A-A7E2-F3AFBCDC5520}" presName="desTx" presStyleLbl="revTx" presStyleIdx="1" presStyleCnt="6">
        <dgm:presLayoutVars/>
      </dgm:prSet>
      <dgm:spPr/>
    </dgm:pt>
    <dgm:pt modelId="{17D27ADE-3E2D-496F-9620-6436C9EFADD2}" type="pres">
      <dgm:prSet presAssocID="{56962098-715D-4489-9FD2-51EB1E56D301}" presName="sibTrans" presStyleCnt="0"/>
      <dgm:spPr/>
    </dgm:pt>
    <dgm:pt modelId="{4842CD32-242D-4ADF-A9CF-439A3EB1CA12}" type="pres">
      <dgm:prSet presAssocID="{8327B5B1-C7EE-4967-A98D-A18F07310A22}" presName="compNode" presStyleCnt="0"/>
      <dgm:spPr/>
    </dgm:pt>
    <dgm:pt modelId="{83603974-A100-4980-A59C-541FC13108C2}" type="pres">
      <dgm:prSet presAssocID="{8327B5B1-C7EE-4967-A98D-A18F07310A2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ten"/>
        </a:ext>
      </dgm:extLst>
    </dgm:pt>
    <dgm:pt modelId="{8F41F893-66E4-41F3-B7C1-70B37D24B2C3}" type="pres">
      <dgm:prSet presAssocID="{8327B5B1-C7EE-4967-A98D-A18F07310A22}" presName="iconSpace" presStyleCnt="0"/>
      <dgm:spPr/>
    </dgm:pt>
    <dgm:pt modelId="{700D896E-49D9-4200-8D81-87FA573B7707}" type="pres">
      <dgm:prSet presAssocID="{8327B5B1-C7EE-4967-A98D-A18F07310A22}" presName="parTx" presStyleLbl="revTx" presStyleIdx="2" presStyleCnt="6">
        <dgm:presLayoutVars>
          <dgm:chMax val="0"/>
          <dgm:chPref val="0"/>
        </dgm:presLayoutVars>
      </dgm:prSet>
      <dgm:spPr/>
    </dgm:pt>
    <dgm:pt modelId="{7EF260ED-C4F4-4E4A-AB65-36E13F8B7390}" type="pres">
      <dgm:prSet presAssocID="{8327B5B1-C7EE-4967-A98D-A18F07310A22}" presName="txSpace" presStyleCnt="0"/>
      <dgm:spPr/>
    </dgm:pt>
    <dgm:pt modelId="{A69055AE-7E7D-496E-B5EE-80A1FF0E6D87}" type="pres">
      <dgm:prSet presAssocID="{8327B5B1-C7EE-4967-A98D-A18F07310A22}" presName="desTx" presStyleLbl="revTx" presStyleIdx="3" presStyleCnt="6">
        <dgm:presLayoutVars/>
      </dgm:prSet>
      <dgm:spPr/>
    </dgm:pt>
    <dgm:pt modelId="{AD192066-CA3A-4158-9761-68FD412BA6CD}" type="pres">
      <dgm:prSet presAssocID="{56893C83-FACA-4F6E-89B3-7A145C23DB0B}" presName="sibTrans" presStyleCnt="0"/>
      <dgm:spPr/>
    </dgm:pt>
    <dgm:pt modelId="{FAD08729-67F8-4956-BD67-9993D7D31724}" type="pres">
      <dgm:prSet presAssocID="{6F50218A-415E-4397-B886-676595621EF2}" presName="compNode" presStyleCnt="0"/>
      <dgm:spPr/>
    </dgm:pt>
    <dgm:pt modelId="{827BF20D-B711-4864-B17A-353C9B6A54F7}" type="pres">
      <dgm:prSet presAssocID="{6F50218A-415E-4397-B886-676595621E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druk"/>
        </a:ext>
      </dgm:extLst>
    </dgm:pt>
    <dgm:pt modelId="{CD119EAB-8AD7-400C-8BAA-DBF540BD76EF}" type="pres">
      <dgm:prSet presAssocID="{6F50218A-415E-4397-B886-676595621EF2}" presName="iconSpace" presStyleCnt="0"/>
      <dgm:spPr/>
    </dgm:pt>
    <dgm:pt modelId="{04F0F113-54F4-4EC9-865C-D43158552140}" type="pres">
      <dgm:prSet presAssocID="{6F50218A-415E-4397-B886-676595621EF2}" presName="parTx" presStyleLbl="revTx" presStyleIdx="4" presStyleCnt="6">
        <dgm:presLayoutVars>
          <dgm:chMax val="0"/>
          <dgm:chPref val="0"/>
        </dgm:presLayoutVars>
      </dgm:prSet>
      <dgm:spPr/>
    </dgm:pt>
    <dgm:pt modelId="{D1D244C9-5389-46FB-851F-DBCAC474E491}" type="pres">
      <dgm:prSet presAssocID="{6F50218A-415E-4397-B886-676595621EF2}" presName="txSpace" presStyleCnt="0"/>
      <dgm:spPr/>
    </dgm:pt>
    <dgm:pt modelId="{DA474108-2251-4FB3-8CF4-9336ADFD2FAC}" type="pres">
      <dgm:prSet presAssocID="{6F50218A-415E-4397-B886-676595621EF2}" presName="desTx" presStyleLbl="revTx" presStyleIdx="5" presStyleCnt="6">
        <dgm:presLayoutVars/>
      </dgm:prSet>
      <dgm:spPr/>
    </dgm:pt>
  </dgm:ptLst>
  <dgm:cxnLst>
    <dgm:cxn modelId="{16871C00-D56A-4D6F-8604-7D323DFCB055}" type="presOf" srcId="{8327B5B1-C7EE-4967-A98D-A18F07310A22}" destId="{700D896E-49D9-4200-8D81-87FA573B7707}" srcOrd="0" destOrd="0" presId="urn:microsoft.com/office/officeart/2018/5/layout/CenteredIconLabelDescriptionList"/>
    <dgm:cxn modelId="{5F2D4912-6531-4058-84C4-288A50EA03FA}" type="presOf" srcId="{16E512BE-C4C4-4811-89AE-6AC73D3E8781}" destId="{A69055AE-7E7D-496E-B5EE-80A1FF0E6D87}" srcOrd="0" destOrd="0" presId="urn:microsoft.com/office/officeart/2018/5/layout/CenteredIconLabelDescriptionList"/>
    <dgm:cxn modelId="{A51B6E26-B143-4934-8EC1-6AA69152C30E}" srcId="{8327B5B1-C7EE-4967-A98D-A18F07310A22}" destId="{16E512BE-C4C4-4811-89AE-6AC73D3E8781}" srcOrd="0" destOrd="0" parTransId="{947044CC-E88C-4DCF-A352-74D5990D6C7E}" sibTransId="{9A3F00F2-5E74-48A4-BEB6-6061555F2D89}"/>
    <dgm:cxn modelId="{ACB78329-DC51-4847-9AD6-B4490C741219}" type="presOf" srcId="{6849950E-D05F-4A2E-A305-B56F2A40E3FF}" destId="{DA474108-2251-4FB3-8CF4-9336ADFD2FAC}" srcOrd="0" destOrd="0" presId="urn:microsoft.com/office/officeart/2018/5/layout/CenteredIconLabelDescriptionList"/>
    <dgm:cxn modelId="{2E7A3134-021F-4BB7-AEF1-13DB84AA775E}" srcId="{8327B5B1-C7EE-4967-A98D-A18F07310A22}" destId="{FF0BC3C9-4E44-45F1-9140-0646D3FB9F43}" srcOrd="1" destOrd="0" parTransId="{7386A74A-C5FF-4B10-8004-D1F11280CA7D}" sibTransId="{5795A010-C8BA-46E3-8558-F7F50A334340}"/>
    <dgm:cxn modelId="{63988F3C-4AE2-4CFB-A5C9-73894694AC0E}" srcId="{0D164EB7-A364-4D2A-A7E2-F3AFBCDC5520}" destId="{8EDBE3E0-8FCC-4088-B133-F1D57B6952A8}" srcOrd="1" destOrd="0" parTransId="{AC33183B-BCA4-4678-AE23-D9883AE332C3}" sibTransId="{B22F7FA5-D347-48F2-A61C-59667D09C5AB}"/>
    <dgm:cxn modelId="{8A422761-8329-4BFE-9108-5B7ADC757772}" srcId="{6F50218A-415E-4397-B886-676595621EF2}" destId="{BDA01D6A-BF7A-4719-B2CB-CD9D836A5210}" srcOrd="1" destOrd="0" parTransId="{74312481-45E9-47CD-BD5D-A31BCC2D2110}" sibTransId="{330B0B80-6688-46D6-9C62-0A18D8EC6B88}"/>
    <dgm:cxn modelId="{8A1C8F65-87B4-4DFF-AEC2-B0DECCDD2DC7}" srcId="{549D1C2D-116D-43DD-A255-0386E3BA650C}" destId="{0D164EB7-A364-4D2A-A7E2-F3AFBCDC5520}" srcOrd="0" destOrd="0" parTransId="{8EE5762E-EB11-4178-A1DF-D4A2239BF571}" sibTransId="{56962098-715D-4489-9FD2-51EB1E56D301}"/>
    <dgm:cxn modelId="{8103C66A-0D09-481C-849F-C820DAB9C9CD}" type="presOf" srcId="{157394A9-5AA3-4F00-BEA6-C92C227B712F}" destId="{DA474108-2251-4FB3-8CF4-9336ADFD2FAC}" srcOrd="0" destOrd="2" presId="urn:microsoft.com/office/officeart/2018/5/layout/CenteredIconLabelDescriptionList"/>
    <dgm:cxn modelId="{F3902776-1F37-4091-919F-E716514D1D06}" type="presOf" srcId="{549D1C2D-116D-43DD-A255-0386E3BA650C}" destId="{F734C937-9A81-439B-98FC-B968E79636EE}" srcOrd="0" destOrd="0" presId="urn:microsoft.com/office/officeart/2018/5/layout/CenteredIconLabelDescriptionList"/>
    <dgm:cxn modelId="{E02ADE79-E66B-4483-984D-AEB23A14875C}" srcId="{549D1C2D-116D-43DD-A255-0386E3BA650C}" destId="{8327B5B1-C7EE-4967-A98D-A18F07310A22}" srcOrd="1" destOrd="0" parTransId="{00944A33-F53F-4ED6-ACDA-30E77D909AFD}" sibTransId="{56893C83-FACA-4F6E-89B3-7A145C23DB0B}"/>
    <dgm:cxn modelId="{73B1FE7C-8CAF-49FD-BEB6-E1D655D0DAE6}" type="presOf" srcId="{8EDBE3E0-8FCC-4088-B133-F1D57B6952A8}" destId="{DE2C5E7E-624C-4DDF-8B62-5B360045FE11}" srcOrd="0" destOrd="1" presId="urn:microsoft.com/office/officeart/2018/5/layout/CenteredIconLabelDescriptionList"/>
    <dgm:cxn modelId="{73CFDC7D-BBFF-473F-A20D-FAD87F8AC2E0}" type="presOf" srcId="{BDA01D6A-BF7A-4719-B2CB-CD9D836A5210}" destId="{DA474108-2251-4FB3-8CF4-9336ADFD2FAC}" srcOrd="0" destOrd="1" presId="urn:microsoft.com/office/officeart/2018/5/layout/CenteredIconLabelDescriptionList"/>
    <dgm:cxn modelId="{E79DF08C-F962-472D-95CC-4B03A84574B4}" type="presOf" srcId="{FF0BC3C9-4E44-45F1-9140-0646D3FB9F43}" destId="{A69055AE-7E7D-496E-B5EE-80A1FF0E6D87}" srcOrd="0" destOrd="1" presId="urn:microsoft.com/office/officeart/2018/5/layout/CenteredIconLabelDescriptionList"/>
    <dgm:cxn modelId="{3BBA09BF-43A3-4D42-9148-D76C9F98EEB4}" srcId="{6F50218A-415E-4397-B886-676595621EF2}" destId="{6849950E-D05F-4A2E-A305-B56F2A40E3FF}" srcOrd="0" destOrd="0" parTransId="{B53F6139-A963-4790-8BB9-A78BDC1F4F64}" sibTransId="{A48E80E0-47B0-4A9A-B964-49F89653B16C}"/>
    <dgm:cxn modelId="{2D152FC4-6757-4C53-B520-29C35C3FBA69}" type="presOf" srcId="{6F50218A-415E-4397-B886-676595621EF2}" destId="{04F0F113-54F4-4EC9-865C-D43158552140}" srcOrd="0" destOrd="0" presId="urn:microsoft.com/office/officeart/2018/5/layout/CenteredIconLabelDescriptionList"/>
    <dgm:cxn modelId="{C35AE8C5-16E9-44A6-89A1-94716EDD0291}" srcId="{6F50218A-415E-4397-B886-676595621EF2}" destId="{157394A9-5AA3-4F00-BEA6-C92C227B712F}" srcOrd="2" destOrd="0" parTransId="{F76A40B9-E7FA-43B0-8CB9-4BD810C7050A}" sibTransId="{BD0C80E1-456F-4065-83FE-7C71AECA713E}"/>
    <dgm:cxn modelId="{0170AED6-1938-4536-B528-3DFDA163D467}" srcId="{549D1C2D-116D-43DD-A255-0386E3BA650C}" destId="{6F50218A-415E-4397-B886-676595621EF2}" srcOrd="2" destOrd="0" parTransId="{0151BC17-9A5A-4D11-A48C-736EB67865FB}" sibTransId="{F468478C-8659-445A-976A-AC377E06036A}"/>
    <dgm:cxn modelId="{96548ED8-8DA5-4EDA-A7F4-261FB35E0873}" type="presOf" srcId="{D3970B11-8983-40B3-B802-750C37F4CC1C}" destId="{DE2C5E7E-624C-4DDF-8B62-5B360045FE11}" srcOrd="0" destOrd="0" presId="urn:microsoft.com/office/officeart/2018/5/layout/CenteredIconLabelDescriptionList"/>
    <dgm:cxn modelId="{A7BCD7DB-6A46-479F-A0B6-1760B41AA27C}" type="presOf" srcId="{0D164EB7-A364-4D2A-A7E2-F3AFBCDC5520}" destId="{D11E2F6A-55DE-43A6-93EE-A3AAD36E6898}" srcOrd="0" destOrd="0" presId="urn:microsoft.com/office/officeart/2018/5/layout/CenteredIconLabelDescriptionList"/>
    <dgm:cxn modelId="{BED994F1-26C8-4224-AC72-2F20BD672519}" srcId="{0D164EB7-A364-4D2A-A7E2-F3AFBCDC5520}" destId="{D3970B11-8983-40B3-B802-750C37F4CC1C}" srcOrd="0" destOrd="0" parTransId="{01D9C223-C847-48CB-8923-B7F958078E1E}" sibTransId="{5F20FE13-5BCF-4C3B-BDB6-C2B446F5DB29}"/>
    <dgm:cxn modelId="{9EF3E8BE-6A0E-44C0-AD83-1C6A6F40AE3A}" type="presParOf" srcId="{F734C937-9A81-439B-98FC-B968E79636EE}" destId="{A2536843-0388-4F42-AE3F-60ECABDB93A3}" srcOrd="0" destOrd="0" presId="urn:microsoft.com/office/officeart/2018/5/layout/CenteredIconLabelDescriptionList"/>
    <dgm:cxn modelId="{E911AE88-7301-4B14-8833-805B593F099F}" type="presParOf" srcId="{A2536843-0388-4F42-AE3F-60ECABDB93A3}" destId="{053A53CD-A070-4E56-BB83-1F2318AE50AB}" srcOrd="0" destOrd="0" presId="urn:microsoft.com/office/officeart/2018/5/layout/CenteredIconLabelDescriptionList"/>
    <dgm:cxn modelId="{55D26D78-C01C-4C8D-A73D-62C6D6976573}" type="presParOf" srcId="{A2536843-0388-4F42-AE3F-60ECABDB93A3}" destId="{BE8DECB8-85EF-4AAC-AFE1-D51E7B4B4798}" srcOrd="1" destOrd="0" presId="urn:microsoft.com/office/officeart/2018/5/layout/CenteredIconLabelDescriptionList"/>
    <dgm:cxn modelId="{23846CE7-59FF-4AEC-9CED-D67041955C0F}" type="presParOf" srcId="{A2536843-0388-4F42-AE3F-60ECABDB93A3}" destId="{D11E2F6A-55DE-43A6-93EE-A3AAD36E6898}" srcOrd="2" destOrd="0" presId="urn:microsoft.com/office/officeart/2018/5/layout/CenteredIconLabelDescriptionList"/>
    <dgm:cxn modelId="{4D6858A4-3C94-4308-80E3-0130B86B5F5F}" type="presParOf" srcId="{A2536843-0388-4F42-AE3F-60ECABDB93A3}" destId="{5C71E8CA-BB09-41AF-A308-FD8A3C7AC99A}" srcOrd="3" destOrd="0" presId="urn:microsoft.com/office/officeart/2018/5/layout/CenteredIconLabelDescriptionList"/>
    <dgm:cxn modelId="{0E595632-CD51-4206-9DCA-91A94A4AF9B3}" type="presParOf" srcId="{A2536843-0388-4F42-AE3F-60ECABDB93A3}" destId="{DE2C5E7E-624C-4DDF-8B62-5B360045FE11}" srcOrd="4" destOrd="0" presId="urn:microsoft.com/office/officeart/2018/5/layout/CenteredIconLabelDescriptionList"/>
    <dgm:cxn modelId="{03875CAC-2F9E-4BCD-882E-CFED71FBCD92}" type="presParOf" srcId="{F734C937-9A81-439B-98FC-B968E79636EE}" destId="{17D27ADE-3E2D-496F-9620-6436C9EFADD2}" srcOrd="1" destOrd="0" presId="urn:microsoft.com/office/officeart/2018/5/layout/CenteredIconLabelDescriptionList"/>
    <dgm:cxn modelId="{A3573B99-1B56-49D8-A016-A4F5D4C560E9}" type="presParOf" srcId="{F734C937-9A81-439B-98FC-B968E79636EE}" destId="{4842CD32-242D-4ADF-A9CF-439A3EB1CA12}" srcOrd="2" destOrd="0" presId="urn:microsoft.com/office/officeart/2018/5/layout/CenteredIconLabelDescriptionList"/>
    <dgm:cxn modelId="{D0A0DD6F-DF44-4622-A7C1-17AE4FDBDBDC}" type="presParOf" srcId="{4842CD32-242D-4ADF-A9CF-439A3EB1CA12}" destId="{83603974-A100-4980-A59C-541FC13108C2}" srcOrd="0" destOrd="0" presId="urn:microsoft.com/office/officeart/2018/5/layout/CenteredIconLabelDescriptionList"/>
    <dgm:cxn modelId="{63CAB8B6-F1E2-428F-90F9-AD42BD6D9BD8}" type="presParOf" srcId="{4842CD32-242D-4ADF-A9CF-439A3EB1CA12}" destId="{8F41F893-66E4-41F3-B7C1-70B37D24B2C3}" srcOrd="1" destOrd="0" presId="urn:microsoft.com/office/officeart/2018/5/layout/CenteredIconLabelDescriptionList"/>
    <dgm:cxn modelId="{92295099-132E-4E8B-98D4-7B39EB17017D}" type="presParOf" srcId="{4842CD32-242D-4ADF-A9CF-439A3EB1CA12}" destId="{700D896E-49D9-4200-8D81-87FA573B7707}" srcOrd="2" destOrd="0" presId="urn:microsoft.com/office/officeart/2018/5/layout/CenteredIconLabelDescriptionList"/>
    <dgm:cxn modelId="{4E886DE0-44D5-429B-B201-678266929027}" type="presParOf" srcId="{4842CD32-242D-4ADF-A9CF-439A3EB1CA12}" destId="{7EF260ED-C4F4-4E4A-AB65-36E13F8B7390}" srcOrd="3" destOrd="0" presId="urn:microsoft.com/office/officeart/2018/5/layout/CenteredIconLabelDescriptionList"/>
    <dgm:cxn modelId="{E3B73865-3883-4926-B46A-80A9F406695B}" type="presParOf" srcId="{4842CD32-242D-4ADF-A9CF-439A3EB1CA12}" destId="{A69055AE-7E7D-496E-B5EE-80A1FF0E6D87}" srcOrd="4" destOrd="0" presId="urn:microsoft.com/office/officeart/2018/5/layout/CenteredIconLabelDescriptionList"/>
    <dgm:cxn modelId="{D66EEBE7-A8DC-46BE-8DF5-B2585C4394DC}" type="presParOf" srcId="{F734C937-9A81-439B-98FC-B968E79636EE}" destId="{AD192066-CA3A-4158-9761-68FD412BA6CD}" srcOrd="3" destOrd="0" presId="urn:microsoft.com/office/officeart/2018/5/layout/CenteredIconLabelDescriptionList"/>
    <dgm:cxn modelId="{20B13C69-C3D9-45AD-B0E8-0B386EA09040}" type="presParOf" srcId="{F734C937-9A81-439B-98FC-B968E79636EE}" destId="{FAD08729-67F8-4956-BD67-9993D7D31724}" srcOrd="4" destOrd="0" presId="urn:microsoft.com/office/officeart/2018/5/layout/CenteredIconLabelDescriptionList"/>
    <dgm:cxn modelId="{25E18E34-7639-429A-81F7-AA318A5EEF83}" type="presParOf" srcId="{FAD08729-67F8-4956-BD67-9993D7D31724}" destId="{827BF20D-B711-4864-B17A-353C9B6A54F7}" srcOrd="0" destOrd="0" presId="urn:microsoft.com/office/officeart/2018/5/layout/CenteredIconLabelDescriptionList"/>
    <dgm:cxn modelId="{FB66015B-76EF-45FC-8B7B-7374935212CF}" type="presParOf" srcId="{FAD08729-67F8-4956-BD67-9993D7D31724}" destId="{CD119EAB-8AD7-400C-8BAA-DBF540BD76EF}" srcOrd="1" destOrd="0" presId="urn:microsoft.com/office/officeart/2018/5/layout/CenteredIconLabelDescriptionList"/>
    <dgm:cxn modelId="{4BA11545-5CF1-4348-98DF-D5E892485D10}" type="presParOf" srcId="{FAD08729-67F8-4956-BD67-9993D7D31724}" destId="{04F0F113-54F4-4EC9-865C-D43158552140}" srcOrd="2" destOrd="0" presId="urn:microsoft.com/office/officeart/2018/5/layout/CenteredIconLabelDescriptionList"/>
    <dgm:cxn modelId="{90C5B75D-4468-4969-900B-D7403C743616}" type="presParOf" srcId="{FAD08729-67F8-4956-BD67-9993D7D31724}" destId="{D1D244C9-5389-46FB-851F-DBCAC474E491}" srcOrd="3" destOrd="0" presId="urn:microsoft.com/office/officeart/2018/5/layout/CenteredIconLabelDescriptionList"/>
    <dgm:cxn modelId="{E34C655C-4CC8-431F-9979-CD075D0D7620}" type="presParOf" srcId="{FAD08729-67F8-4956-BD67-9993D7D31724}" destId="{DA474108-2251-4FB3-8CF4-9336ADFD2FA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1F7C5B-3691-4DEC-AD9D-09C68E2260D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03D4D4D-A9A1-42BC-86B4-1F2659EF4946}">
      <dgm:prSet/>
      <dgm:spPr/>
      <dgm:t>
        <a:bodyPr/>
        <a:lstStyle/>
        <a:p>
          <a:pPr algn="ctr"/>
          <a:r>
            <a:rPr lang="nl-BE" dirty="0"/>
            <a:t>“De zorgvrager heeft altijd gelijk”</a:t>
          </a:r>
          <a:endParaRPr lang="en-US" dirty="0"/>
        </a:p>
      </dgm:t>
    </dgm:pt>
    <dgm:pt modelId="{DD7DCC4F-5947-4795-95C9-C7A09CD1DC64}" type="parTrans" cxnId="{20860F7F-D407-4E81-8A34-814F00A75E28}">
      <dgm:prSet/>
      <dgm:spPr/>
      <dgm:t>
        <a:bodyPr/>
        <a:lstStyle/>
        <a:p>
          <a:endParaRPr lang="en-US"/>
        </a:p>
      </dgm:t>
    </dgm:pt>
    <dgm:pt modelId="{AFA0E869-DF21-4EF8-BC94-3899789781F9}" type="sibTrans" cxnId="{20860F7F-D407-4E81-8A34-814F00A75E28}">
      <dgm:prSet/>
      <dgm:spPr/>
      <dgm:t>
        <a:bodyPr/>
        <a:lstStyle/>
        <a:p>
          <a:endParaRPr lang="en-US"/>
        </a:p>
      </dgm:t>
    </dgm:pt>
    <dgm:pt modelId="{6BA7FD79-1FAC-4CBD-8FD9-34A0A4B3BE8D}">
      <dgm:prSet/>
      <dgm:spPr/>
      <dgm:t>
        <a:bodyPr/>
        <a:lstStyle/>
        <a:p>
          <a:pPr algn="ctr"/>
          <a:r>
            <a:rPr lang="nl-BE" dirty="0"/>
            <a:t>“Ik heb geen tijd om patiënten te empoweren”</a:t>
          </a:r>
          <a:endParaRPr lang="en-US" dirty="0"/>
        </a:p>
      </dgm:t>
    </dgm:pt>
    <dgm:pt modelId="{91D3D80D-796A-47C3-8970-FBCE6F034C90}" type="parTrans" cxnId="{CC3B543A-840E-4588-BBED-99536EE15E1A}">
      <dgm:prSet/>
      <dgm:spPr/>
      <dgm:t>
        <a:bodyPr/>
        <a:lstStyle/>
        <a:p>
          <a:endParaRPr lang="en-US"/>
        </a:p>
      </dgm:t>
    </dgm:pt>
    <dgm:pt modelId="{62467D1E-753A-4D2B-B5D6-83D3B4429860}" type="sibTrans" cxnId="{CC3B543A-840E-4588-BBED-99536EE15E1A}">
      <dgm:prSet/>
      <dgm:spPr/>
      <dgm:t>
        <a:bodyPr/>
        <a:lstStyle/>
        <a:p>
          <a:endParaRPr lang="en-US"/>
        </a:p>
      </dgm:t>
    </dgm:pt>
    <dgm:pt modelId="{607AF023-D9E5-4CCC-81CF-1FDC3131BA71}">
      <dgm:prSet/>
      <dgm:spPr/>
      <dgm:t>
        <a:bodyPr/>
        <a:lstStyle/>
        <a:p>
          <a:pPr algn="ctr"/>
          <a:r>
            <a:rPr lang="nl-BE" i="0" dirty="0"/>
            <a:t>“Zorgvragers willen niet mee beslissen”</a:t>
          </a:r>
          <a:endParaRPr lang="en-US" i="0" dirty="0"/>
        </a:p>
      </dgm:t>
    </dgm:pt>
    <dgm:pt modelId="{90CBBD34-A6C7-4978-9F11-4B76D9016FA3}" type="parTrans" cxnId="{C6109A3A-CC48-41C7-ABB6-433B62CA8BBE}">
      <dgm:prSet/>
      <dgm:spPr/>
      <dgm:t>
        <a:bodyPr/>
        <a:lstStyle/>
        <a:p>
          <a:endParaRPr lang="en-US"/>
        </a:p>
      </dgm:t>
    </dgm:pt>
    <dgm:pt modelId="{6D398071-A410-421E-B4C4-B0867378631B}" type="sibTrans" cxnId="{C6109A3A-CC48-41C7-ABB6-433B62CA8BBE}">
      <dgm:prSet/>
      <dgm:spPr/>
      <dgm:t>
        <a:bodyPr/>
        <a:lstStyle/>
        <a:p>
          <a:endParaRPr lang="en-US"/>
        </a:p>
      </dgm:t>
    </dgm:pt>
    <dgm:pt modelId="{9BBC216C-6D08-455D-9B2D-FC3A6A553239}">
      <dgm:prSet/>
      <dgm:spPr/>
      <dgm:t>
        <a:bodyPr/>
        <a:lstStyle/>
        <a:p>
          <a:pPr algn="ctr"/>
          <a:r>
            <a:rPr lang="nl-BE" dirty="0"/>
            <a:t>“Zorgvragers stellen de expertise van zorgverleners in vraag”</a:t>
          </a:r>
          <a:endParaRPr lang="en-US" dirty="0"/>
        </a:p>
      </dgm:t>
    </dgm:pt>
    <dgm:pt modelId="{A5A04760-2872-4147-8A43-BCD9DFDBA2BF}" type="parTrans" cxnId="{1C991170-5178-4EA8-B80E-CDDED5E63731}">
      <dgm:prSet/>
      <dgm:spPr/>
      <dgm:t>
        <a:bodyPr/>
        <a:lstStyle/>
        <a:p>
          <a:endParaRPr lang="en-US"/>
        </a:p>
      </dgm:t>
    </dgm:pt>
    <dgm:pt modelId="{AA2820F8-22E5-4D25-A266-1FFA190C152F}" type="sibTrans" cxnId="{1C991170-5178-4EA8-B80E-CDDED5E63731}">
      <dgm:prSet/>
      <dgm:spPr/>
      <dgm:t>
        <a:bodyPr/>
        <a:lstStyle/>
        <a:p>
          <a:endParaRPr lang="en-US"/>
        </a:p>
      </dgm:t>
    </dgm:pt>
    <dgm:pt modelId="{D9D0C2D1-EFE6-47B6-8CDE-08250583F602}">
      <dgm:prSet/>
      <dgm:spPr/>
      <dgm:t>
        <a:bodyPr/>
        <a:lstStyle/>
        <a:p>
          <a:pPr algn="ctr"/>
          <a:r>
            <a:rPr lang="nl-BE" dirty="0"/>
            <a:t>“Een zorgvrager empoweren leidt daarom niet tot een beter resultaat”</a:t>
          </a:r>
          <a:endParaRPr lang="en-US" dirty="0"/>
        </a:p>
      </dgm:t>
    </dgm:pt>
    <dgm:pt modelId="{392E3A54-1F8D-4F1D-8C1C-FBD03B17B15C}" type="parTrans" cxnId="{C67E8822-D9A7-4031-A503-5222B6681626}">
      <dgm:prSet/>
      <dgm:spPr/>
      <dgm:t>
        <a:bodyPr/>
        <a:lstStyle/>
        <a:p>
          <a:endParaRPr lang="en-US"/>
        </a:p>
      </dgm:t>
    </dgm:pt>
    <dgm:pt modelId="{272217AE-4181-4B53-B8C9-2062FAA218CA}" type="sibTrans" cxnId="{C67E8822-D9A7-4031-A503-5222B6681626}">
      <dgm:prSet/>
      <dgm:spPr/>
      <dgm:t>
        <a:bodyPr/>
        <a:lstStyle/>
        <a:p>
          <a:endParaRPr lang="en-US"/>
        </a:p>
      </dgm:t>
    </dgm:pt>
    <dgm:pt modelId="{AA546FC0-4F86-4D0A-90BE-01CD915C764B}" type="pres">
      <dgm:prSet presAssocID="{A11F7C5B-3691-4DEC-AD9D-09C68E2260D0}" presName="linear" presStyleCnt="0">
        <dgm:presLayoutVars>
          <dgm:animLvl val="lvl"/>
          <dgm:resizeHandles val="exact"/>
        </dgm:presLayoutVars>
      </dgm:prSet>
      <dgm:spPr/>
    </dgm:pt>
    <dgm:pt modelId="{ADEEF24E-03D1-4561-913C-B10C59ACDBB0}" type="pres">
      <dgm:prSet presAssocID="{903D4D4D-A9A1-42BC-86B4-1F2659EF4946}" presName="parentText" presStyleLbl="node1" presStyleIdx="0" presStyleCnt="5">
        <dgm:presLayoutVars>
          <dgm:chMax val="0"/>
          <dgm:bulletEnabled val="1"/>
        </dgm:presLayoutVars>
      </dgm:prSet>
      <dgm:spPr/>
    </dgm:pt>
    <dgm:pt modelId="{2DCF4285-BC25-4BF5-A2AA-E343300180E3}" type="pres">
      <dgm:prSet presAssocID="{AFA0E869-DF21-4EF8-BC94-3899789781F9}" presName="spacer" presStyleCnt="0"/>
      <dgm:spPr/>
    </dgm:pt>
    <dgm:pt modelId="{CF1C86CC-C18B-4238-AB43-AC8B291E0F19}" type="pres">
      <dgm:prSet presAssocID="{6BA7FD79-1FAC-4CBD-8FD9-34A0A4B3BE8D}" presName="parentText" presStyleLbl="node1" presStyleIdx="1" presStyleCnt="5">
        <dgm:presLayoutVars>
          <dgm:chMax val="0"/>
          <dgm:bulletEnabled val="1"/>
        </dgm:presLayoutVars>
      </dgm:prSet>
      <dgm:spPr/>
    </dgm:pt>
    <dgm:pt modelId="{1513B8F4-19E6-4B39-9E2B-3BFA20BB0881}" type="pres">
      <dgm:prSet presAssocID="{62467D1E-753A-4D2B-B5D6-83D3B4429860}" presName="spacer" presStyleCnt="0"/>
      <dgm:spPr/>
    </dgm:pt>
    <dgm:pt modelId="{07189BC0-5B6E-4DEE-9B8A-121F58A9D8AA}" type="pres">
      <dgm:prSet presAssocID="{607AF023-D9E5-4CCC-81CF-1FDC3131BA71}" presName="parentText" presStyleLbl="node1" presStyleIdx="2" presStyleCnt="5">
        <dgm:presLayoutVars>
          <dgm:chMax val="0"/>
          <dgm:bulletEnabled val="1"/>
        </dgm:presLayoutVars>
      </dgm:prSet>
      <dgm:spPr/>
    </dgm:pt>
    <dgm:pt modelId="{CF4DC868-3296-46A0-99D8-B3BEF423D07D}" type="pres">
      <dgm:prSet presAssocID="{6D398071-A410-421E-B4C4-B0867378631B}" presName="spacer" presStyleCnt="0"/>
      <dgm:spPr/>
    </dgm:pt>
    <dgm:pt modelId="{213518D4-39A3-46C4-B0C5-8045C79148F5}" type="pres">
      <dgm:prSet presAssocID="{9BBC216C-6D08-455D-9B2D-FC3A6A553239}" presName="parentText" presStyleLbl="node1" presStyleIdx="3" presStyleCnt="5">
        <dgm:presLayoutVars>
          <dgm:chMax val="0"/>
          <dgm:bulletEnabled val="1"/>
        </dgm:presLayoutVars>
      </dgm:prSet>
      <dgm:spPr/>
    </dgm:pt>
    <dgm:pt modelId="{BC7065BC-298B-4632-A503-2E0C151486B4}" type="pres">
      <dgm:prSet presAssocID="{AA2820F8-22E5-4D25-A266-1FFA190C152F}" presName="spacer" presStyleCnt="0"/>
      <dgm:spPr/>
    </dgm:pt>
    <dgm:pt modelId="{FCE2532C-243B-4D40-8144-8892757A4704}" type="pres">
      <dgm:prSet presAssocID="{D9D0C2D1-EFE6-47B6-8CDE-08250583F602}" presName="parentText" presStyleLbl="node1" presStyleIdx="4" presStyleCnt="5">
        <dgm:presLayoutVars>
          <dgm:chMax val="0"/>
          <dgm:bulletEnabled val="1"/>
        </dgm:presLayoutVars>
      </dgm:prSet>
      <dgm:spPr/>
    </dgm:pt>
  </dgm:ptLst>
  <dgm:cxnLst>
    <dgm:cxn modelId="{C67E8822-D9A7-4031-A503-5222B6681626}" srcId="{A11F7C5B-3691-4DEC-AD9D-09C68E2260D0}" destId="{D9D0C2D1-EFE6-47B6-8CDE-08250583F602}" srcOrd="4" destOrd="0" parTransId="{392E3A54-1F8D-4F1D-8C1C-FBD03B17B15C}" sibTransId="{272217AE-4181-4B53-B8C9-2062FAA218CA}"/>
    <dgm:cxn modelId="{BE945D34-8298-4C01-9884-4360272A1E02}" type="presOf" srcId="{903D4D4D-A9A1-42BC-86B4-1F2659EF4946}" destId="{ADEEF24E-03D1-4561-913C-B10C59ACDBB0}" srcOrd="0" destOrd="0" presId="urn:microsoft.com/office/officeart/2005/8/layout/vList2"/>
    <dgm:cxn modelId="{CC3B543A-840E-4588-BBED-99536EE15E1A}" srcId="{A11F7C5B-3691-4DEC-AD9D-09C68E2260D0}" destId="{6BA7FD79-1FAC-4CBD-8FD9-34A0A4B3BE8D}" srcOrd="1" destOrd="0" parTransId="{91D3D80D-796A-47C3-8970-FBCE6F034C90}" sibTransId="{62467D1E-753A-4D2B-B5D6-83D3B4429860}"/>
    <dgm:cxn modelId="{C6109A3A-CC48-41C7-ABB6-433B62CA8BBE}" srcId="{A11F7C5B-3691-4DEC-AD9D-09C68E2260D0}" destId="{607AF023-D9E5-4CCC-81CF-1FDC3131BA71}" srcOrd="2" destOrd="0" parTransId="{90CBBD34-A6C7-4978-9F11-4B76D9016FA3}" sibTransId="{6D398071-A410-421E-B4C4-B0867378631B}"/>
    <dgm:cxn modelId="{1C991170-5178-4EA8-B80E-CDDED5E63731}" srcId="{A11F7C5B-3691-4DEC-AD9D-09C68E2260D0}" destId="{9BBC216C-6D08-455D-9B2D-FC3A6A553239}" srcOrd="3" destOrd="0" parTransId="{A5A04760-2872-4147-8A43-BCD9DFDBA2BF}" sibTransId="{AA2820F8-22E5-4D25-A266-1FFA190C152F}"/>
    <dgm:cxn modelId="{20860F7F-D407-4E81-8A34-814F00A75E28}" srcId="{A11F7C5B-3691-4DEC-AD9D-09C68E2260D0}" destId="{903D4D4D-A9A1-42BC-86B4-1F2659EF4946}" srcOrd="0" destOrd="0" parTransId="{DD7DCC4F-5947-4795-95C9-C7A09CD1DC64}" sibTransId="{AFA0E869-DF21-4EF8-BC94-3899789781F9}"/>
    <dgm:cxn modelId="{B64D0AA5-B20D-4B5F-9CA0-61FFF684CEAE}" type="presOf" srcId="{D9D0C2D1-EFE6-47B6-8CDE-08250583F602}" destId="{FCE2532C-243B-4D40-8144-8892757A4704}" srcOrd="0" destOrd="0" presId="urn:microsoft.com/office/officeart/2005/8/layout/vList2"/>
    <dgm:cxn modelId="{AF19ABA9-A655-4A32-9988-63DBB3596EC5}" type="presOf" srcId="{A11F7C5B-3691-4DEC-AD9D-09C68E2260D0}" destId="{AA546FC0-4F86-4D0A-90BE-01CD915C764B}" srcOrd="0" destOrd="0" presId="urn:microsoft.com/office/officeart/2005/8/layout/vList2"/>
    <dgm:cxn modelId="{BF205DAB-47AC-4107-AB9E-74E4CFC4A574}" type="presOf" srcId="{9BBC216C-6D08-455D-9B2D-FC3A6A553239}" destId="{213518D4-39A3-46C4-B0C5-8045C79148F5}" srcOrd="0" destOrd="0" presId="urn:microsoft.com/office/officeart/2005/8/layout/vList2"/>
    <dgm:cxn modelId="{7FBBE3B8-2EAC-4CE0-AA0F-9EF6BD03EC8B}" type="presOf" srcId="{6BA7FD79-1FAC-4CBD-8FD9-34A0A4B3BE8D}" destId="{CF1C86CC-C18B-4238-AB43-AC8B291E0F19}" srcOrd="0" destOrd="0" presId="urn:microsoft.com/office/officeart/2005/8/layout/vList2"/>
    <dgm:cxn modelId="{035380BB-F123-4396-A5A2-54902CC776C9}" type="presOf" srcId="{607AF023-D9E5-4CCC-81CF-1FDC3131BA71}" destId="{07189BC0-5B6E-4DEE-9B8A-121F58A9D8AA}" srcOrd="0" destOrd="0" presId="urn:microsoft.com/office/officeart/2005/8/layout/vList2"/>
    <dgm:cxn modelId="{F627F398-19FE-42A0-A75A-0E64E52FC50E}" type="presParOf" srcId="{AA546FC0-4F86-4D0A-90BE-01CD915C764B}" destId="{ADEEF24E-03D1-4561-913C-B10C59ACDBB0}" srcOrd="0" destOrd="0" presId="urn:microsoft.com/office/officeart/2005/8/layout/vList2"/>
    <dgm:cxn modelId="{C2AA2D13-5FC6-4D10-9D2C-A92646C23F06}" type="presParOf" srcId="{AA546FC0-4F86-4D0A-90BE-01CD915C764B}" destId="{2DCF4285-BC25-4BF5-A2AA-E343300180E3}" srcOrd="1" destOrd="0" presId="urn:microsoft.com/office/officeart/2005/8/layout/vList2"/>
    <dgm:cxn modelId="{5F9FB457-172E-4174-A084-D3EA2B95FA4C}" type="presParOf" srcId="{AA546FC0-4F86-4D0A-90BE-01CD915C764B}" destId="{CF1C86CC-C18B-4238-AB43-AC8B291E0F19}" srcOrd="2" destOrd="0" presId="urn:microsoft.com/office/officeart/2005/8/layout/vList2"/>
    <dgm:cxn modelId="{8DA8558D-3C6C-4BD9-ABCC-ADD134434A55}" type="presParOf" srcId="{AA546FC0-4F86-4D0A-90BE-01CD915C764B}" destId="{1513B8F4-19E6-4B39-9E2B-3BFA20BB0881}" srcOrd="3" destOrd="0" presId="urn:microsoft.com/office/officeart/2005/8/layout/vList2"/>
    <dgm:cxn modelId="{5308D0D7-63E7-40AA-9A24-EA3BE86547ED}" type="presParOf" srcId="{AA546FC0-4F86-4D0A-90BE-01CD915C764B}" destId="{07189BC0-5B6E-4DEE-9B8A-121F58A9D8AA}" srcOrd="4" destOrd="0" presId="urn:microsoft.com/office/officeart/2005/8/layout/vList2"/>
    <dgm:cxn modelId="{6FF1B156-4776-46B8-A4DA-2BA0F3B5E430}" type="presParOf" srcId="{AA546FC0-4F86-4D0A-90BE-01CD915C764B}" destId="{CF4DC868-3296-46A0-99D8-B3BEF423D07D}" srcOrd="5" destOrd="0" presId="urn:microsoft.com/office/officeart/2005/8/layout/vList2"/>
    <dgm:cxn modelId="{40E07C43-D189-473C-B90D-5D377C6B03DC}" type="presParOf" srcId="{AA546FC0-4F86-4D0A-90BE-01CD915C764B}" destId="{213518D4-39A3-46C4-B0C5-8045C79148F5}" srcOrd="6" destOrd="0" presId="urn:microsoft.com/office/officeart/2005/8/layout/vList2"/>
    <dgm:cxn modelId="{867D2168-7E5C-4A3F-88E6-E95D16197076}" type="presParOf" srcId="{AA546FC0-4F86-4D0A-90BE-01CD915C764B}" destId="{BC7065BC-298B-4632-A503-2E0C151486B4}" srcOrd="7" destOrd="0" presId="urn:microsoft.com/office/officeart/2005/8/layout/vList2"/>
    <dgm:cxn modelId="{5A8A8C4A-977F-4F7A-B1D2-4B14FD961541}" type="presParOf" srcId="{AA546FC0-4F86-4D0A-90BE-01CD915C764B}" destId="{FCE2532C-243B-4D40-8144-8892757A470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1B769-4EFB-45A9-8066-547B81586D9B}">
      <dsp:nvSpPr>
        <dsp:cNvPr id="0" name=""/>
        <dsp:cNvSpPr/>
      </dsp:nvSpPr>
      <dsp:spPr>
        <a:xfrm>
          <a:off x="541219" y="0"/>
          <a:ext cx="6133819" cy="42606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576F8A-7C28-4618-89C3-6574E35AA00F}">
      <dsp:nvSpPr>
        <dsp:cNvPr id="0" name=""/>
        <dsp:cNvSpPr/>
      </dsp:nvSpPr>
      <dsp:spPr>
        <a:xfrm>
          <a:off x="3611" y="1278194"/>
          <a:ext cx="1737116" cy="17042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dirty="0"/>
            <a:t>Informatie, kennis en ervaring delen</a:t>
          </a:r>
        </a:p>
      </dsp:txBody>
      <dsp:txXfrm>
        <a:off x="86806" y="1361389"/>
        <a:ext cx="1570726" cy="1537869"/>
      </dsp:txXfrm>
    </dsp:sp>
    <dsp:sp modelId="{871A3A42-9EA7-4F15-9DC3-50BBC1A10585}">
      <dsp:nvSpPr>
        <dsp:cNvPr id="0" name=""/>
        <dsp:cNvSpPr/>
      </dsp:nvSpPr>
      <dsp:spPr>
        <a:xfrm>
          <a:off x="1827584" y="1278194"/>
          <a:ext cx="1737116" cy="17042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dirty="0"/>
            <a:t>Intrinsieke motivatie creëren door argumenten uit te wisselen</a:t>
          </a:r>
        </a:p>
      </dsp:txBody>
      <dsp:txXfrm>
        <a:off x="1910779" y="1361389"/>
        <a:ext cx="1570726" cy="1537869"/>
      </dsp:txXfrm>
    </dsp:sp>
    <dsp:sp modelId="{01611095-0DFF-4D46-A853-6615BAF95661}">
      <dsp:nvSpPr>
        <dsp:cNvPr id="0" name=""/>
        <dsp:cNvSpPr/>
      </dsp:nvSpPr>
      <dsp:spPr>
        <a:xfrm>
          <a:off x="3651556" y="1278194"/>
          <a:ext cx="1737116" cy="17042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dirty="0"/>
            <a:t>Samen beslissen</a:t>
          </a:r>
        </a:p>
      </dsp:txBody>
      <dsp:txXfrm>
        <a:off x="3734751" y="1361389"/>
        <a:ext cx="1570726" cy="1537869"/>
      </dsp:txXfrm>
    </dsp:sp>
    <dsp:sp modelId="{61B0CD5D-9CAB-4DB6-B19A-CCEDD35BFCF2}">
      <dsp:nvSpPr>
        <dsp:cNvPr id="0" name=""/>
        <dsp:cNvSpPr/>
      </dsp:nvSpPr>
      <dsp:spPr>
        <a:xfrm>
          <a:off x="5475529" y="1278194"/>
          <a:ext cx="1737116" cy="1704259"/>
        </a:xfrm>
        <a:prstGeom prst="roundRect">
          <a:avLst/>
        </a:prstGeom>
        <a:solidFill>
          <a:schemeClr val="accent1">
            <a:hueOff val="0"/>
            <a:satOff val="0"/>
            <a:lumOff val="0"/>
            <a:alphaOff val="0"/>
          </a:schemeClr>
        </a:solidFill>
        <a:ln w="571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dirty="0"/>
            <a:t>Versterken van de “</a:t>
          </a:r>
          <a:r>
            <a:rPr lang="nl-BE" sz="1800" kern="1200" dirty="0" err="1"/>
            <a:t>self-efficacy</a:t>
          </a:r>
          <a:r>
            <a:rPr lang="nl-BE" sz="1800" kern="1200" dirty="0"/>
            <a:t>” van de zorgvrager </a:t>
          </a:r>
        </a:p>
      </dsp:txBody>
      <dsp:txXfrm>
        <a:off x="5558724" y="1361389"/>
        <a:ext cx="1570726" cy="1537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A53CD-A070-4E56-BB83-1F2318AE50AB}">
      <dsp:nvSpPr>
        <dsp:cNvPr id="0" name=""/>
        <dsp:cNvSpPr/>
      </dsp:nvSpPr>
      <dsp:spPr>
        <a:xfrm>
          <a:off x="1012943" y="261206"/>
          <a:ext cx="1082738" cy="10827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1E2F6A-55DE-43A6-93EE-A3AAD36E6898}">
      <dsp:nvSpPr>
        <dsp:cNvPr id="0" name=""/>
        <dsp:cNvSpPr/>
      </dsp:nvSpPr>
      <dsp:spPr>
        <a:xfrm>
          <a:off x="7542" y="1459506"/>
          <a:ext cx="3093538" cy="46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nl-BE" sz="1800" kern="1200"/>
            <a:t>Herken subtiele signalen</a:t>
          </a:r>
          <a:endParaRPr lang="en-US" sz="1800" kern="1200"/>
        </a:p>
      </dsp:txBody>
      <dsp:txXfrm>
        <a:off x="7542" y="1459506"/>
        <a:ext cx="3093538" cy="464030"/>
      </dsp:txXfrm>
    </dsp:sp>
    <dsp:sp modelId="{DE2C5E7E-624C-4DDF-8B62-5B360045FE11}">
      <dsp:nvSpPr>
        <dsp:cNvPr id="0" name=""/>
        <dsp:cNvSpPr/>
      </dsp:nvSpPr>
      <dsp:spPr>
        <a:xfrm>
          <a:off x="7542" y="1977287"/>
          <a:ext cx="3093538" cy="971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nl-BE" sz="1300" kern="1200"/>
            <a:t>Veranderingen in toon, lichaamstaal, gezichtsuitdrukkingen</a:t>
          </a:r>
          <a:endParaRPr lang="en-US" sz="1300" kern="1200"/>
        </a:p>
        <a:p>
          <a:pPr marL="0" lvl="0" indent="0" algn="ctr" defTabSz="577850">
            <a:lnSpc>
              <a:spcPct val="100000"/>
            </a:lnSpc>
            <a:spcBef>
              <a:spcPct val="0"/>
            </a:spcBef>
            <a:spcAft>
              <a:spcPct val="35000"/>
            </a:spcAft>
            <a:buNone/>
          </a:pPr>
          <a:r>
            <a:rPr lang="nl-BE" sz="1300" kern="1200"/>
            <a:t>Aanwijzingen over emotionele toestand </a:t>
          </a:r>
          <a:endParaRPr lang="en-US" sz="1300" kern="1200"/>
        </a:p>
      </dsp:txBody>
      <dsp:txXfrm>
        <a:off x="7542" y="1977287"/>
        <a:ext cx="3093538" cy="971408"/>
      </dsp:txXfrm>
    </dsp:sp>
    <dsp:sp modelId="{83603974-A100-4980-A59C-541FC13108C2}">
      <dsp:nvSpPr>
        <dsp:cNvPr id="0" name=""/>
        <dsp:cNvSpPr/>
      </dsp:nvSpPr>
      <dsp:spPr>
        <a:xfrm>
          <a:off x="4647850" y="261206"/>
          <a:ext cx="1082738" cy="10827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0D896E-49D9-4200-8D81-87FA573B7707}">
      <dsp:nvSpPr>
        <dsp:cNvPr id="0" name=""/>
        <dsp:cNvSpPr/>
      </dsp:nvSpPr>
      <dsp:spPr>
        <a:xfrm>
          <a:off x="3642450" y="1459506"/>
          <a:ext cx="3093538" cy="46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nl-BE" sz="1800" kern="1200"/>
            <a:t>Bevorder open communicatie</a:t>
          </a:r>
          <a:endParaRPr lang="en-US" sz="1800" kern="1200"/>
        </a:p>
      </dsp:txBody>
      <dsp:txXfrm>
        <a:off x="3642450" y="1459506"/>
        <a:ext cx="3093538" cy="464030"/>
      </dsp:txXfrm>
    </dsp:sp>
    <dsp:sp modelId="{A69055AE-7E7D-496E-B5EE-80A1FF0E6D87}">
      <dsp:nvSpPr>
        <dsp:cNvPr id="0" name=""/>
        <dsp:cNvSpPr/>
      </dsp:nvSpPr>
      <dsp:spPr>
        <a:xfrm>
          <a:off x="3642450" y="1977287"/>
          <a:ext cx="3093538" cy="971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nl-BE" sz="1300" kern="1200"/>
            <a:t>Aanmoedigen om gedachten/ gevoelens te delen</a:t>
          </a:r>
          <a:endParaRPr lang="en-US" sz="1300" kern="1200"/>
        </a:p>
        <a:p>
          <a:pPr marL="0" lvl="0" indent="0" algn="ctr" defTabSz="577850">
            <a:lnSpc>
              <a:spcPct val="100000"/>
            </a:lnSpc>
            <a:spcBef>
              <a:spcPct val="0"/>
            </a:spcBef>
            <a:spcAft>
              <a:spcPct val="35000"/>
            </a:spcAft>
            <a:buNone/>
          </a:pPr>
          <a:r>
            <a:rPr lang="nl-BE" sz="1300" kern="1200"/>
            <a:t>Open vragen – samenvatten </a:t>
          </a:r>
          <a:endParaRPr lang="en-US" sz="1300" kern="1200"/>
        </a:p>
      </dsp:txBody>
      <dsp:txXfrm>
        <a:off x="3642450" y="1977287"/>
        <a:ext cx="3093538" cy="971408"/>
      </dsp:txXfrm>
    </dsp:sp>
    <dsp:sp modelId="{827BF20D-B711-4864-B17A-353C9B6A54F7}">
      <dsp:nvSpPr>
        <dsp:cNvPr id="0" name=""/>
        <dsp:cNvSpPr/>
      </dsp:nvSpPr>
      <dsp:spPr>
        <a:xfrm>
          <a:off x="8282758" y="261206"/>
          <a:ext cx="1082738" cy="10827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F0F113-54F4-4EC9-865C-D43158552140}">
      <dsp:nvSpPr>
        <dsp:cNvPr id="0" name=""/>
        <dsp:cNvSpPr/>
      </dsp:nvSpPr>
      <dsp:spPr>
        <a:xfrm>
          <a:off x="7277358" y="1459506"/>
          <a:ext cx="3093538" cy="46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nl-BE" sz="1800" kern="1200"/>
            <a:t>Toon empathie</a:t>
          </a:r>
          <a:endParaRPr lang="en-US" sz="1800" kern="1200"/>
        </a:p>
      </dsp:txBody>
      <dsp:txXfrm>
        <a:off x="7277358" y="1459506"/>
        <a:ext cx="3093538" cy="464030"/>
      </dsp:txXfrm>
    </dsp:sp>
    <dsp:sp modelId="{DA474108-2251-4FB3-8CF4-9336ADFD2FAC}">
      <dsp:nvSpPr>
        <dsp:cNvPr id="0" name=""/>
        <dsp:cNvSpPr/>
      </dsp:nvSpPr>
      <dsp:spPr>
        <a:xfrm>
          <a:off x="7277358" y="1977287"/>
          <a:ext cx="3093538" cy="971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nl-BE" sz="1300" kern="1200"/>
            <a:t>Erken gevoelens/ uitdagingen</a:t>
          </a:r>
          <a:endParaRPr lang="en-US" sz="1300" kern="1200"/>
        </a:p>
        <a:p>
          <a:pPr marL="0" lvl="0" indent="0" algn="ctr" defTabSz="577850">
            <a:lnSpc>
              <a:spcPct val="100000"/>
            </a:lnSpc>
            <a:spcBef>
              <a:spcPct val="0"/>
            </a:spcBef>
            <a:spcAft>
              <a:spcPct val="35000"/>
            </a:spcAft>
            <a:buNone/>
          </a:pPr>
          <a:r>
            <a:rPr lang="nl-BE" sz="1300" kern="1200"/>
            <a:t>Bied ondersteuning</a:t>
          </a:r>
          <a:endParaRPr lang="en-US" sz="1300" kern="1200"/>
        </a:p>
        <a:p>
          <a:pPr marL="0" lvl="0" indent="0" algn="ctr" defTabSz="577850">
            <a:lnSpc>
              <a:spcPct val="100000"/>
            </a:lnSpc>
            <a:spcBef>
              <a:spcPct val="0"/>
            </a:spcBef>
            <a:spcAft>
              <a:spcPct val="35000"/>
            </a:spcAft>
            <a:buNone/>
          </a:pPr>
          <a:r>
            <a:rPr lang="nl-BE" sz="1300" kern="1200"/>
            <a:t>Belangrijk voor vertrouwen en samenwerking</a:t>
          </a:r>
          <a:endParaRPr lang="en-US" sz="1300" kern="1200"/>
        </a:p>
      </dsp:txBody>
      <dsp:txXfrm>
        <a:off x="7277358" y="1977287"/>
        <a:ext cx="3093538" cy="971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EF24E-03D1-4561-913C-B10C59ACDBB0}">
      <dsp:nvSpPr>
        <dsp:cNvPr id="0" name=""/>
        <dsp:cNvSpPr/>
      </dsp:nvSpPr>
      <dsp:spPr>
        <a:xfrm>
          <a:off x="0" y="38710"/>
          <a:ext cx="5542386"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“De zorgvrager heeft altijd gelijk”</a:t>
          </a:r>
          <a:endParaRPr lang="en-US" sz="2000" kern="1200" dirty="0"/>
        </a:p>
      </dsp:txBody>
      <dsp:txXfrm>
        <a:off x="38981" y="77691"/>
        <a:ext cx="5464424" cy="720563"/>
      </dsp:txXfrm>
    </dsp:sp>
    <dsp:sp modelId="{CF1C86CC-C18B-4238-AB43-AC8B291E0F19}">
      <dsp:nvSpPr>
        <dsp:cNvPr id="0" name=""/>
        <dsp:cNvSpPr/>
      </dsp:nvSpPr>
      <dsp:spPr>
        <a:xfrm>
          <a:off x="0" y="894836"/>
          <a:ext cx="5542386"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“Ik heb geen tijd om patiënten te empoweren”</a:t>
          </a:r>
          <a:endParaRPr lang="en-US" sz="2000" kern="1200" dirty="0"/>
        </a:p>
      </dsp:txBody>
      <dsp:txXfrm>
        <a:off x="38981" y="933817"/>
        <a:ext cx="5464424" cy="720563"/>
      </dsp:txXfrm>
    </dsp:sp>
    <dsp:sp modelId="{07189BC0-5B6E-4DEE-9B8A-121F58A9D8AA}">
      <dsp:nvSpPr>
        <dsp:cNvPr id="0" name=""/>
        <dsp:cNvSpPr/>
      </dsp:nvSpPr>
      <dsp:spPr>
        <a:xfrm>
          <a:off x="0" y="1750961"/>
          <a:ext cx="5542386"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i="0" kern="1200" dirty="0"/>
            <a:t>“Zorgvragers willen niet mee beslissen”</a:t>
          </a:r>
          <a:endParaRPr lang="en-US" sz="2000" i="0" kern="1200" dirty="0"/>
        </a:p>
      </dsp:txBody>
      <dsp:txXfrm>
        <a:off x="38981" y="1789942"/>
        <a:ext cx="5464424" cy="720563"/>
      </dsp:txXfrm>
    </dsp:sp>
    <dsp:sp modelId="{213518D4-39A3-46C4-B0C5-8045C79148F5}">
      <dsp:nvSpPr>
        <dsp:cNvPr id="0" name=""/>
        <dsp:cNvSpPr/>
      </dsp:nvSpPr>
      <dsp:spPr>
        <a:xfrm>
          <a:off x="0" y="2607086"/>
          <a:ext cx="5542386"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“Zorgvragers stellen de expertise van zorgverleners in vraag”</a:t>
          </a:r>
          <a:endParaRPr lang="en-US" sz="2000" kern="1200" dirty="0"/>
        </a:p>
      </dsp:txBody>
      <dsp:txXfrm>
        <a:off x="38981" y="2646067"/>
        <a:ext cx="5464424" cy="720563"/>
      </dsp:txXfrm>
    </dsp:sp>
    <dsp:sp modelId="{FCE2532C-243B-4D40-8144-8892757A4704}">
      <dsp:nvSpPr>
        <dsp:cNvPr id="0" name=""/>
        <dsp:cNvSpPr/>
      </dsp:nvSpPr>
      <dsp:spPr>
        <a:xfrm>
          <a:off x="0" y="3463211"/>
          <a:ext cx="5542386" cy="7985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“Een zorgvrager empoweren leidt daarom niet tot een beter resultaat”</a:t>
          </a:r>
          <a:endParaRPr lang="en-US" sz="2000" kern="1200" dirty="0"/>
        </a:p>
      </dsp:txBody>
      <dsp:txXfrm>
        <a:off x="38981" y="3502192"/>
        <a:ext cx="5464424" cy="7205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B06FF-F937-A594-CE8B-0092241FACA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1DEE9E0A-E802-714E-ED3F-1347254E93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A6D96FBB-0D41-381B-3B6A-D3731C797EBF}"/>
              </a:ext>
            </a:extLst>
          </p:cNvPr>
          <p:cNvSpPr>
            <a:spLocks noGrp="1"/>
          </p:cNvSpPr>
          <p:nvPr>
            <p:ph type="dt" sz="half" idx="10"/>
          </p:nvPr>
        </p:nvSpPr>
        <p:spPr/>
        <p:txBody>
          <a:bodyPr/>
          <a:lstStyle/>
          <a:p>
            <a:fld id="{85EF79CF-6EDD-4495-88A7-36B929A5F7DC}" type="datetimeFigureOut">
              <a:rPr lang="nl-BE" smtClean="0"/>
              <a:t>20/12/2024</a:t>
            </a:fld>
            <a:endParaRPr lang="nl-BE"/>
          </a:p>
        </p:txBody>
      </p:sp>
      <p:sp>
        <p:nvSpPr>
          <p:cNvPr id="5" name="Tijdelijke aanduiding voor voettekst 4">
            <a:extLst>
              <a:ext uri="{FF2B5EF4-FFF2-40B4-BE49-F238E27FC236}">
                <a16:creationId xmlns:a16="http://schemas.microsoft.com/office/drawing/2014/main" id="{7E3E78E1-DF66-F4D9-055F-4F8B455F218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6A796E1-591F-872F-A5F7-B7C99DD49425}"/>
              </a:ext>
            </a:extLst>
          </p:cNvPr>
          <p:cNvSpPr>
            <a:spLocks noGrp="1"/>
          </p:cNvSpPr>
          <p:nvPr>
            <p:ph type="sldNum" sz="quarter" idx="12"/>
          </p:nvPr>
        </p:nvSpPr>
        <p:spPr/>
        <p:txBody>
          <a:bodyPr/>
          <a:lstStyle/>
          <a:p>
            <a:fld id="{5DABF9F3-E327-4AD0-8A9D-C77C3B8414DC}" type="slidenum">
              <a:rPr lang="nl-BE" smtClean="0"/>
              <a:t>‹nr.›</a:t>
            </a:fld>
            <a:endParaRPr lang="nl-BE"/>
          </a:p>
        </p:txBody>
      </p:sp>
    </p:spTree>
    <p:extLst>
      <p:ext uri="{BB962C8B-B14F-4D97-AF65-F5344CB8AC3E}">
        <p14:creationId xmlns:p14="http://schemas.microsoft.com/office/powerpoint/2010/main" val="13279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492DB-6D6F-92D4-7163-BAF8CDB08B72}"/>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DDB8628-BB87-83C6-B491-1CCAA035C18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B688EA3-8C8E-FEF1-3E53-8DABACBA1582}"/>
              </a:ext>
            </a:extLst>
          </p:cNvPr>
          <p:cNvSpPr>
            <a:spLocks noGrp="1"/>
          </p:cNvSpPr>
          <p:nvPr>
            <p:ph type="dt" sz="half" idx="10"/>
          </p:nvPr>
        </p:nvSpPr>
        <p:spPr/>
        <p:txBody>
          <a:bodyPr/>
          <a:lstStyle/>
          <a:p>
            <a:fld id="{85EF79CF-6EDD-4495-88A7-36B929A5F7DC}" type="datetimeFigureOut">
              <a:rPr lang="nl-BE" smtClean="0"/>
              <a:t>20/12/2024</a:t>
            </a:fld>
            <a:endParaRPr lang="nl-BE"/>
          </a:p>
        </p:txBody>
      </p:sp>
      <p:sp>
        <p:nvSpPr>
          <p:cNvPr id="5" name="Tijdelijke aanduiding voor voettekst 4">
            <a:extLst>
              <a:ext uri="{FF2B5EF4-FFF2-40B4-BE49-F238E27FC236}">
                <a16:creationId xmlns:a16="http://schemas.microsoft.com/office/drawing/2014/main" id="{46C8C631-3D70-1C29-2A5F-0D1E62B3639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BD7D032-E1FA-BFBF-640C-10CB03DF049D}"/>
              </a:ext>
            </a:extLst>
          </p:cNvPr>
          <p:cNvSpPr>
            <a:spLocks noGrp="1"/>
          </p:cNvSpPr>
          <p:nvPr>
            <p:ph type="sldNum" sz="quarter" idx="12"/>
          </p:nvPr>
        </p:nvSpPr>
        <p:spPr/>
        <p:txBody>
          <a:bodyPr/>
          <a:lstStyle/>
          <a:p>
            <a:fld id="{5DABF9F3-E327-4AD0-8A9D-C77C3B8414DC}" type="slidenum">
              <a:rPr lang="nl-BE" smtClean="0"/>
              <a:t>‹nr.›</a:t>
            </a:fld>
            <a:endParaRPr lang="nl-BE"/>
          </a:p>
        </p:txBody>
      </p:sp>
    </p:spTree>
    <p:extLst>
      <p:ext uri="{BB962C8B-B14F-4D97-AF65-F5344CB8AC3E}">
        <p14:creationId xmlns:p14="http://schemas.microsoft.com/office/powerpoint/2010/main" val="31618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CBD8F6C-51C0-950B-46D9-7C2869CA1B85}"/>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2A4E46BC-21D9-4661-21B8-9395FF16042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836758C-7237-260D-E586-A9E5DD12710F}"/>
              </a:ext>
            </a:extLst>
          </p:cNvPr>
          <p:cNvSpPr>
            <a:spLocks noGrp="1"/>
          </p:cNvSpPr>
          <p:nvPr>
            <p:ph type="dt" sz="half" idx="10"/>
          </p:nvPr>
        </p:nvSpPr>
        <p:spPr/>
        <p:txBody>
          <a:bodyPr/>
          <a:lstStyle/>
          <a:p>
            <a:fld id="{85EF79CF-6EDD-4495-88A7-36B929A5F7DC}" type="datetimeFigureOut">
              <a:rPr lang="nl-BE" smtClean="0"/>
              <a:t>20/12/2024</a:t>
            </a:fld>
            <a:endParaRPr lang="nl-BE"/>
          </a:p>
        </p:txBody>
      </p:sp>
      <p:sp>
        <p:nvSpPr>
          <p:cNvPr id="5" name="Tijdelijke aanduiding voor voettekst 4">
            <a:extLst>
              <a:ext uri="{FF2B5EF4-FFF2-40B4-BE49-F238E27FC236}">
                <a16:creationId xmlns:a16="http://schemas.microsoft.com/office/drawing/2014/main" id="{AB03498B-B056-4F8C-6D78-2AA94E4F3BD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343452D-C252-F7D5-0A64-9EB6093D6980}"/>
              </a:ext>
            </a:extLst>
          </p:cNvPr>
          <p:cNvSpPr>
            <a:spLocks noGrp="1"/>
          </p:cNvSpPr>
          <p:nvPr>
            <p:ph type="sldNum" sz="quarter" idx="12"/>
          </p:nvPr>
        </p:nvSpPr>
        <p:spPr/>
        <p:txBody>
          <a:bodyPr/>
          <a:lstStyle/>
          <a:p>
            <a:fld id="{5DABF9F3-E327-4AD0-8A9D-C77C3B8414DC}" type="slidenum">
              <a:rPr lang="nl-BE" smtClean="0"/>
              <a:t>‹nr.›</a:t>
            </a:fld>
            <a:endParaRPr lang="nl-BE"/>
          </a:p>
        </p:txBody>
      </p:sp>
    </p:spTree>
    <p:extLst>
      <p:ext uri="{BB962C8B-B14F-4D97-AF65-F5344CB8AC3E}">
        <p14:creationId xmlns:p14="http://schemas.microsoft.com/office/powerpoint/2010/main" val="320943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574A8-8639-AFF4-0C99-FA4249365D9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46A1C10-D87B-62BE-F44E-E7214B22A99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4CA910F-F206-73F6-2019-091A9386AC47}"/>
              </a:ext>
            </a:extLst>
          </p:cNvPr>
          <p:cNvSpPr>
            <a:spLocks noGrp="1"/>
          </p:cNvSpPr>
          <p:nvPr>
            <p:ph type="dt" sz="half" idx="10"/>
          </p:nvPr>
        </p:nvSpPr>
        <p:spPr/>
        <p:txBody>
          <a:bodyPr/>
          <a:lstStyle/>
          <a:p>
            <a:fld id="{85EF79CF-6EDD-4495-88A7-36B929A5F7DC}" type="datetimeFigureOut">
              <a:rPr lang="nl-BE" smtClean="0"/>
              <a:t>20/12/2024</a:t>
            </a:fld>
            <a:endParaRPr lang="nl-BE"/>
          </a:p>
        </p:txBody>
      </p:sp>
      <p:sp>
        <p:nvSpPr>
          <p:cNvPr id="5" name="Tijdelijke aanduiding voor voettekst 4">
            <a:extLst>
              <a:ext uri="{FF2B5EF4-FFF2-40B4-BE49-F238E27FC236}">
                <a16:creationId xmlns:a16="http://schemas.microsoft.com/office/drawing/2014/main" id="{1B98EB36-B734-54AF-86AD-61F0856F4FD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9FFE2FC-21AD-EE9C-3927-9A4031F5B6BD}"/>
              </a:ext>
            </a:extLst>
          </p:cNvPr>
          <p:cNvSpPr>
            <a:spLocks noGrp="1"/>
          </p:cNvSpPr>
          <p:nvPr>
            <p:ph type="sldNum" sz="quarter" idx="12"/>
          </p:nvPr>
        </p:nvSpPr>
        <p:spPr/>
        <p:txBody>
          <a:bodyPr/>
          <a:lstStyle/>
          <a:p>
            <a:fld id="{5DABF9F3-E327-4AD0-8A9D-C77C3B8414DC}" type="slidenum">
              <a:rPr lang="nl-BE" smtClean="0"/>
              <a:t>‹nr.›</a:t>
            </a:fld>
            <a:endParaRPr lang="nl-BE"/>
          </a:p>
        </p:txBody>
      </p:sp>
    </p:spTree>
    <p:extLst>
      <p:ext uri="{BB962C8B-B14F-4D97-AF65-F5344CB8AC3E}">
        <p14:creationId xmlns:p14="http://schemas.microsoft.com/office/powerpoint/2010/main" val="184654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BB12-2649-3F98-AF17-B84C9F602E9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4EA67D6-A1A4-C604-8FF2-B2AC44A6E6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B06A117-0F51-56EF-3E20-B0919BEE46BF}"/>
              </a:ext>
            </a:extLst>
          </p:cNvPr>
          <p:cNvSpPr>
            <a:spLocks noGrp="1"/>
          </p:cNvSpPr>
          <p:nvPr>
            <p:ph type="dt" sz="half" idx="10"/>
          </p:nvPr>
        </p:nvSpPr>
        <p:spPr/>
        <p:txBody>
          <a:bodyPr/>
          <a:lstStyle/>
          <a:p>
            <a:fld id="{85EF79CF-6EDD-4495-88A7-36B929A5F7DC}" type="datetimeFigureOut">
              <a:rPr lang="nl-BE" smtClean="0"/>
              <a:t>20/12/2024</a:t>
            </a:fld>
            <a:endParaRPr lang="nl-BE"/>
          </a:p>
        </p:txBody>
      </p:sp>
      <p:sp>
        <p:nvSpPr>
          <p:cNvPr id="5" name="Tijdelijke aanduiding voor voettekst 4">
            <a:extLst>
              <a:ext uri="{FF2B5EF4-FFF2-40B4-BE49-F238E27FC236}">
                <a16:creationId xmlns:a16="http://schemas.microsoft.com/office/drawing/2014/main" id="{FBF67167-AD05-F64F-E45F-D0203D90CED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D2AD7A0-73A4-479E-87CB-46692E4B46E8}"/>
              </a:ext>
            </a:extLst>
          </p:cNvPr>
          <p:cNvSpPr>
            <a:spLocks noGrp="1"/>
          </p:cNvSpPr>
          <p:nvPr>
            <p:ph type="sldNum" sz="quarter" idx="12"/>
          </p:nvPr>
        </p:nvSpPr>
        <p:spPr/>
        <p:txBody>
          <a:bodyPr/>
          <a:lstStyle/>
          <a:p>
            <a:fld id="{5DABF9F3-E327-4AD0-8A9D-C77C3B8414DC}" type="slidenum">
              <a:rPr lang="nl-BE" smtClean="0"/>
              <a:t>‹nr.›</a:t>
            </a:fld>
            <a:endParaRPr lang="nl-BE"/>
          </a:p>
        </p:txBody>
      </p:sp>
    </p:spTree>
    <p:extLst>
      <p:ext uri="{BB962C8B-B14F-4D97-AF65-F5344CB8AC3E}">
        <p14:creationId xmlns:p14="http://schemas.microsoft.com/office/powerpoint/2010/main" val="119374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E6095-6583-D6CE-A114-96500D0AD6EB}"/>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1BE1400-4FC0-1DC3-1936-3AD3B40BE0E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7225758B-BC45-EF9E-EAB5-C7AA6ACC4BB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E7BEA9AF-E74B-6F95-286C-C99217C26E5A}"/>
              </a:ext>
            </a:extLst>
          </p:cNvPr>
          <p:cNvSpPr>
            <a:spLocks noGrp="1"/>
          </p:cNvSpPr>
          <p:nvPr>
            <p:ph type="dt" sz="half" idx="10"/>
          </p:nvPr>
        </p:nvSpPr>
        <p:spPr/>
        <p:txBody>
          <a:bodyPr/>
          <a:lstStyle/>
          <a:p>
            <a:fld id="{85EF79CF-6EDD-4495-88A7-36B929A5F7DC}" type="datetimeFigureOut">
              <a:rPr lang="nl-BE" smtClean="0"/>
              <a:t>20/12/2024</a:t>
            </a:fld>
            <a:endParaRPr lang="nl-BE"/>
          </a:p>
        </p:txBody>
      </p:sp>
      <p:sp>
        <p:nvSpPr>
          <p:cNvPr id="6" name="Tijdelijke aanduiding voor voettekst 5">
            <a:extLst>
              <a:ext uri="{FF2B5EF4-FFF2-40B4-BE49-F238E27FC236}">
                <a16:creationId xmlns:a16="http://schemas.microsoft.com/office/drawing/2014/main" id="{754999B6-42F2-1C0C-C20C-EC97E9DEB52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E511C81-559E-CBFB-0F51-A1037D61105B}"/>
              </a:ext>
            </a:extLst>
          </p:cNvPr>
          <p:cNvSpPr>
            <a:spLocks noGrp="1"/>
          </p:cNvSpPr>
          <p:nvPr>
            <p:ph type="sldNum" sz="quarter" idx="12"/>
          </p:nvPr>
        </p:nvSpPr>
        <p:spPr/>
        <p:txBody>
          <a:bodyPr/>
          <a:lstStyle/>
          <a:p>
            <a:fld id="{5DABF9F3-E327-4AD0-8A9D-C77C3B8414DC}" type="slidenum">
              <a:rPr lang="nl-BE" smtClean="0"/>
              <a:t>‹nr.›</a:t>
            </a:fld>
            <a:endParaRPr lang="nl-BE"/>
          </a:p>
        </p:txBody>
      </p:sp>
    </p:spTree>
    <p:extLst>
      <p:ext uri="{BB962C8B-B14F-4D97-AF65-F5344CB8AC3E}">
        <p14:creationId xmlns:p14="http://schemas.microsoft.com/office/powerpoint/2010/main" val="263062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C4D382-60A2-E3E6-C247-12F7ED2528D7}"/>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2BDE425-BB8C-82F9-45A7-A304172C2E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47F85FA-ED14-29A0-D9E7-77B6040CF91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41C44D7B-718F-41AC-6D55-67C53B0868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35B1B91-996F-549B-E74D-B385CC11690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5A22553-97F8-765A-D764-240664A5A8A1}"/>
              </a:ext>
            </a:extLst>
          </p:cNvPr>
          <p:cNvSpPr>
            <a:spLocks noGrp="1"/>
          </p:cNvSpPr>
          <p:nvPr>
            <p:ph type="dt" sz="half" idx="10"/>
          </p:nvPr>
        </p:nvSpPr>
        <p:spPr/>
        <p:txBody>
          <a:bodyPr/>
          <a:lstStyle/>
          <a:p>
            <a:fld id="{85EF79CF-6EDD-4495-88A7-36B929A5F7DC}" type="datetimeFigureOut">
              <a:rPr lang="nl-BE" smtClean="0"/>
              <a:t>20/12/2024</a:t>
            </a:fld>
            <a:endParaRPr lang="nl-BE"/>
          </a:p>
        </p:txBody>
      </p:sp>
      <p:sp>
        <p:nvSpPr>
          <p:cNvPr id="8" name="Tijdelijke aanduiding voor voettekst 7">
            <a:extLst>
              <a:ext uri="{FF2B5EF4-FFF2-40B4-BE49-F238E27FC236}">
                <a16:creationId xmlns:a16="http://schemas.microsoft.com/office/drawing/2014/main" id="{5BDF4F91-2910-6363-CCC5-4022BC9BD2D2}"/>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4D09930A-7E3E-703C-BE09-B216DE59E9B0}"/>
              </a:ext>
            </a:extLst>
          </p:cNvPr>
          <p:cNvSpPr>
            <a:spLocks noGrp="1"/>
          </p:cNvSpPr>
          <p:nvPr>
            <p:ph type="sldNum" sz="quarter" idx="12"/>
          </p:nvPr>
        </p:nvSpPr>
        <p:spPr/>
        <p:txBody>
          <a:bodyPr/>
          <a:lstStyle/>
          <a:p>
            <a:fld id="{5DABF9F3-E327-4AD0-8A9D-C77C3B8414DC}" type="slidenum">
              <a:rPr lang="nl-BE" smtClean="0"/>
              <a:t>‹nr.›</a:t>
            </a:fld>
            <a:endParaRPr lang="nl-BE"/>
          </a:p>
        </p:txBody>
      </p:sp>
    </p:spTree>
    <p:extLst>
      <p:ext uri="{BB962C8B-B14F-4D97-AF65-F5344CB8AC3E}">
        <p14:creationId xmlns:p14="http://schemas.microsoft.com/office/powerpoint/2010/main" val="298224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2E789-688E-37CC-1C7C-91D5F706A79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B6F58E5-6EED-08FE-C318-BBA410ABA44C}"/>
              </a:ext>
            </a:extLst>
          </p:cNvPr>
          <p:cNvSpPr>
            <a:spLocks noGrp="1"/>
          </p:cNvSpPr>
          <p:nvPr>
            <p:ph type="dt" sz="half" idx="10"/>
          </p:nvPr>
        </p:nvSpPr>
        <p:spPr/>
        <p:txBody>
          <a:bodyPr/>
          <a:lstStyle/>
          <a:p>
            <a:fld id="{85EF79CF-6EDD-4495-88A7-36B929A5F7DC}" type="datetimeFigureOut">
              <a:rPr lang="nl-BE" smtClean="0"/>
              <a:t>20/12/2024</a:t>
            </a:fld>
            <a:endParaRPr lang="nl-BE"/>
          </a:p>
        </p:txBody>
      </p:sp>
      <p:sp>
        <p:nvSpPr>
          <p:cNvPr id="4" name="Tijdelijke aanduiding voor voettekst 3">
            <a:extLst>
              <a:ext uri="{FF2B5EF4-FFF2-40B4-BE49-F238E27FC236}">
                <a16:creationId xmlns:a16="http://schemas.microsoft.com/office/drawing/2014/main" id="{0F093514-6ECA-1380-5C45-346234934BBC}"/>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FC9296C9-D879-DD23-E1D7-F9D27577673C}"/>
              </a:ext>
            </a:extLst>
          </p:cNvPr>
          <p:cNvSpPr>
            <a:spLocks noGrp="1"/>
          </p:cNvSpPr>
          <p:nvPr>
            <p:ph type="sldNum" sz="quarter" idx="12"/>
          </p:nvPr>
        </p:nvSpPr>
        <p:spPr/>
        <p:txBody>
          <a:bodyPr/>
          <a:lstStyle/>
          <a:p>
            <a:fld id="{5DABF9F3-E327-4AD0-8A9D-C77C3B8414DC}" type="slidenum">
              <a:rPr lang="nl-BE" smtClean="0"/>
              <a:t>‹nr.›</a:t>
            </a:fld>
            <a:endParaRPr lang="nl-BE"/>
          </a:p>
        </p:txBody>
      </p:sp>
    </p:spTree>
    <p:extLst>
      <p:ext uri="{BB962C8B-B14F-4D97-AF65-F5344CB8AC3E}">
        <p14:creationId xmlns:p14="http://schemas.microsoft.com/office/powerpoint/2010/main" val="318800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07237A2-8E7A-EB5F-AE62-3BE154205968}"/>
              </a:ext>
            </a:extLst>
          </p:cNvPr>
          <p:cNvSpPr>
            <a:spLocks noGrp="1"/>
          </p:cNvSpPr>
          <p:nvPr>
            <p:ph type="dt" sz="half" idx="10"/>
          </p:nvPr>
        </p:nvSpPr>
        <p:spPr/>
        <p:txBody>
          <a:bodyPr/>
          <a:lstStyle/>
          <a:p>
            <a:fld id="{85EF79CF-6EDD-4495-88A7-36B929A5F7DC}" type="datetimeFigureOut">
              <a:rPr lang="nl-BE" smtClean="0"/>
              <a:t>20/12/2024</a:t>
            </a:fld>
            <a:endParaRPr lang="nl-BE"/>
          </a:p>
        </p:txBody>
      </p:sp>
      <p:sp>
        <p:nvSpPr>
          <p:cNvPr id="3" name="Tijdelijke aanduiding voor voettekst 2">
            <a:extLst>
              <a:ext uri="{FF2B5EF4-FFF2-40B4-BE49-F238E27FC236}">
                <a16:creationId xmlns:a16="http://schemas.microsoft.com/office/drawing/2014/main" id="{5ACFE6BB-2D33-AB33-003B-22A8836378D9}"/>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240F4223-D44D-FDB6-BD20-A636AF594790}"/>
              </a:ext>
            </a:extLst>
          </p:cNvPr>
          <p:cNvSpPr>
            <a:spLocks noGrp="1"/>
          </p:cNvSpPr>
          <p:nvPr>
            <p:ph type="sldNum" sz="quarter" idx="12"/>
          </p:nvPr>
        </p:nvSpPr>
        <p:spPr/>
        <p:txBody>
          <a:bodyPr/>
          <a:lstStyle/>
          <a:p>
            <a:fld id="{5DABF9F3-E327-4AD0-8A9D-C77C3B8414DC}" type="slidenum">
              <a:rPr lang="nl-BE" smtClean="0"/>
              <a:t>‹nr.›</a:t>
            </a:fld>
            <a:endParaRPr lang="nl-BE"/>
          </a:p>
        </p:txBody>
      </p:sp>
    </p:spTree>
    <p:extLst>
      <p:ext uri="{BB962C8B-B14F-4D97-AF65-F5344CB8AC3E}">
        <p14:creationId xmlns:p14="http://schemas.microsoft.com/office/powerpoint/2010/main" val="4740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7A2C1-7A04-6E61-E780-FDB0CA2B180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360CCF9-236E-002B-9C10-6F10F2315B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A88249C6-182D-8B1F-CA39-539925EF1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544E817-708B-549A-5360-BC23ED1FED32}"/>
              </a:ext>
            </a:extLst>
          </p:cNvPr>
          <p:cNvSpPr>
            <a:spLocks noGrp="1"/>
          </p:cNvSpPr>
          <p:nvPr>
            <p:ph type="dt" sz="half" idx="10"/>
          </p:nvPr>
        </p:nvSpPr>
        <p:spPr/>
        <p:txBody>
          <a:bodyPr/>
          <a:lstStyle/>
          <a:p>
            <a:fld id="{85EF79CF-6EDD-4495-88A7-36B929A5F7DC}" type="datetimeFigureOut">
              <a:rPr lang="nl-BE" smtClean="0"/>
              <a:t>20/12/2024</a:t>
            </a:fld>
            <a:endParaRPr lang="nl-BE"/>
          </a:p>
        </p:txBody>
      </p:sp>
      <p:sp>
        <p:nvSpPr>
          <p:cNvPr id="6" name="Tijdelijke aanduiding voor voettekst 5">
            <a:extLst>
              <a:ext uri="{FF2B5EF4-FFF2-40B4-BE49-F238E27FC236}">
                <a16:creationId xmlns:a16="http://schemas.microsoft.com/office/drawing/2014/main" id="{CACA74A1-CC00-1BA2-E593-9BD2DCB9A52F}"/>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6B09AF1-F506-1369-ACC7-4BC4CDE5A097}"/>
              </a:ext>
            </a:extLst>
          </p:cNvPr>
          <p:cNvSpPr>
            <a:spLocks noGrp="1"/>
          </p:cNvSpPr>
          <p:nvPr>
            <p:ph type="sldNum" sz="quarter" idx="12"/>
          </p:nvPr>
        </p:nvSpPr>
        <p:spPr/>
        <p:txBody>
          <a:bodyPr/>
          <a:lstStyle/>
          <a:p>
            <a:fld id="{5DABF9F3-E327-4AD0-8A9D-C77C3B8414DC}" type="slidenum">
              <a:rPr lang="nl-BE" smtClean="0"/>
              <a:t>‹nr.›</a:t>
            </a:fld>
            <a:endParaRPr lang="nl-BE"/>
          </a:p>
        </p:txBody>
      </p:sp>
    </p:spTree>
    <p:extLst>
      <p:ext uri="{BB962C8B-B14F-4D97-AF65-F5344CB8AC3E}">
        <p14:creationId xmlns:p14="http://schemas.microsoft.com/office/powerpoint/2010/main" val="180917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10CC6-21A7-D7BE-9622-DE0297FFD5A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BD9C01B6-D742-7540-2F04-7D83A2C8F8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3C9257C6-89CE-4EE5-AD8F-47F9F14F8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094B405-B1C0-37C6-C7A4-E08B928BE092}"/>
              </a:ext>
            </a:extLst>
          </p:cNvPr>
          <p:cNvSpPr>
            <a:spLocks noGrp="1"/>
          </p:cNvSpPr>
          <p:nvPr>
            <p:ph type="dt" sz="half" idx="10"/>
          </p:nvPr>
        </p:nvSpPr>
        <p:spPr/>
        <p:txBody>
          <a:bodyPr/>
          <a:lstStyle/>
          <a:p>
            <a:fld id="{85EF79CF-6EDD-4495-88A7-36B929A5F7DC}" type="datetimeFigureOut">
              <a:rPr lang="nl-BE" smtClean="0"/>
              <a:t>20/12/2024</a:t>
            </a:fld>
            <a:endParaRPr lang="nl-BE"/>
          </a:p>
        </p:txBody>
      </p:sp>
      <p:sp>
        <p:nvSpPr>
          <p:cNvPr id="6" name="Tijdelijke aanduiding voor voettekst 5">
            <a:extLst>
              <a:ext uri="{FF2B5EF4-FFF2-40B4-BE49-F238E27FC236}">
                <a16:creationId xmlns:a16="http://schemas.microsoft.com/office/drawing/2014/main" id="{CEC620AE-AFA2-E09E-9D39-546EA6C1AB1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071B1BE-6B50-CC6A-881A-39E4A184E0A0}"/>
              </a:ext>
            </a:extLst>
          </p:cNvPr>
          <p:cNvSpPr>
            <a:spLocks noGrp="1"/>
          </p:cNvSpPr>
          <p:nvPr>
            <p:ph type="sldNum" sz="quarter" idx="12"/>
          </p:nvPr>
        </p:nvSpPr>
        <p:spPr/>
        <p:txBody>
          <a:bodyPr/>
          <a:lstStyle/>
          <a:p>
            <a:fld id="{5DABF9F3-E327-4AD0-8A9D-C77C3B8414DC}" type="slidenum">
              <a:rPr lang="nl-BE" smtClean="0"/>
              <a:t>‹nr.›</a:t>
            </a:fld>
            <a:endParaRPr lang="nl-BE"/>
          </a:p>
        </p:txBody>
      </p:sp>
    </p:spTree>
    <p:extLst>
      <p:ext uri="{BB962C8B-B14F-4D97-AF65-F5344CB8AC3E}">
        <p14:creationId xmlns:p14="http://schemas.microsoft.com/office/powerpoint/2010/main" val="54453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686C5EF-D502-F731-8055-8659DD80F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091BE0F-6D3B-782D-F78A-2656A6C00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72B925D-2B31-E554-3569-AF7472B6CA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EF79CF-6EDD-4495-88A7-36B929A5F7DC}" type="datetimeFigureOut">
              <a:rPr lang="nl-BE" smtClean="0"/>
              <a:t>20/12/2024</a:t>
            </a:fld>
            <a:endParaRPr lang="nl-BE"/>
          </a:p>
        </p:txBody>
      </p:sp>
      <p:sp>
        <p:nvSpPr>
          <p:cNvPr id="5" name="Tijdelijke aanduiding voor voettekst 4">
            <a:extLst>
              <a:ext uri="{FF2B5EF4-FFF2-40B4-BE49-F238E27FC236}">
                <a16:creationId xmlns:a16="http://schemas.microsoft.com/office/drawing/2014/main" id="{BCFF163D-A9DD-D596-CEB5-3D7EA9808D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8455922D-37BE-A6E2-67B8-3FF31AFB8D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ABF9F3-E327-4AD0-8A9D-C77C3B8414DC}" type="slidenum">
              <a:rPr lang="nl-BE" smtClean="0"/>
              <a:t>‹nr.›</a:t>
            </a:fld>
            <a:endParaRPr lang="nl-BE"/>
          </a:p>
        </p:txBody>
      </p:sp>
      <p:pic>
        <p:nvPicPr>
          <p:cNvPr id="7" name="Afbeelding 6">
            <a:extLst>
              <a:ext uri="{FF2B5EF4-FFF2-40B4-BE49-F238E27FC236}">
                <a16:creationId xmlns:a16="http://schemas.microsoft.com/office/drawing/2014/main" id="{4ADDA49E-4288-90D4-9917-A8117C601380}"/>
              </a:ext>
            </a:extLst>
          </p:cNvPr>
          <p:cNvPicPr>
            <a:picLocks noChangeAspect="1"/>
          </p:cNvPicPr>
          <p:nvPr userDrawn="1"/>
        </p:nvPicPr>
        <p:blipFill>
          <a:blip r:embed="rId13"/>
          <a:stretch>
            <a:fillRect/>
          </a:stretch>
        </p:blipFill>
        <p:spPr>
          <a:xfrm>
            <a:off x="149329" y="93829"/>
            <a:ext cx="536494" cy="542591"/>
          </a:xfrm>
          <a:prstGeom prst="rect">
            <a:avLst/>
          </a:prstGeom>
        </p:spPr>
      </p:pic>
    </p:spTree>
    <p:extLst>
      <p:ext uri="{BB962C8B-B14F-4D97-AF65-F5344CB8AC3E}">
        <p14:creationId xmlns:p14="http://schemas.microsoft.com/office/powerpoint/2010/main" val="1193668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7">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919F06-7EA6-DC51-2A37-B9FE02DF60EC}"/>
              </a:ext>
            </a:extLst>
          </p:cNvPr>
          <p:cNvSpPr>
            <a:spLocks noGrp="1"/>
          </p:cNvSpPr>
          <p:nvPr>
            <p:ph type="ctrTitle"/>
          </p:nvPr>
        </p:nvSpPr>
        <p:spPr>
          <a:xfrm>
            <a:off x="1113810" y="2960716"/>
            <a:ext cx="4036334" cy="2387600"/>
          </a:xfrm>
        </p:spPr>
        <p:txBody>
          <a:bodyPr anchor="t">
            <a:normAutofit/>
          </a:bodyPr>
          <a:lstStyle/>
          <a:p>
            <a:pPr algn="l"/>
            <a:r>
              <a:rPr lang="nl-BE" sz="5000"/>
              <a:t>Patient Empowerment</a:t>
            </a:r>
          </a:p>
        </p:txBody>
      </p:sp>
      <p:sp>
        <p:nvSpPr>
          <p:cNvPr id="3" name="Ondertitel 2">
            <a:extLst>
              <a:ext uri="{FF2B5EF4-FFF2-40B4-BE49-F238E27FC236}">
                <a16:creationId xmlns:a16="http://schemas.microsoft.com/office/drawing/2014/main" id="{5364EDEE-47FE-0E36-26ED-DA58AC519B91}"/>
              </a:ext>
            </a:extLst>
          </p:cNvPr>
          <p:cNvSpPr>
            <a:spLocks noGrp="1"/>
          </p:cNvSpPr>
          <p:nvPr>
            <p:ph type="subTitle" idx="1"/>
          </p:nvPr>
        </p:nvSpPr>
        <p:spPr>
          <a:xfrm>
            <a:off x="1113809" y="953037"/>
            <a:ext cx="4036333" cy="1709849"/>
          </a:xfrm>
        </p:spPr>
        <p:txBody>
          <a:bodyPr anchor="b">
            <a:normAutofit/>
          </a:bodyPr>
          <a:lstStyle/>
          <a:p>
            <a:pPr algn="l"/>
            <a:r>
              <a:rPr lang="nl-BE" sz="2000"/>
              <a:t>Intercollegiaal overleg met vastgelegd thema 2025</a:t>
            </a:r>
          </a:p>
        </p:txBody>
      </p:sp>
      <p:grpSp>
        <p:nvGrpSpPr>
          <p:cNvPr id="36" name="Group 2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1" name="Rectangle 3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E59A3884-E5FE-E8CC-7B93-179D675A7791}"/>
              </a:ext>
            </a:extLst>
          </p:cNvPr>
          <p:cNvPicPr>
            <a:picLocks noChangeAspect="1"/>
          </p:cNvPicPr>
          <p:nvPr/>
        </p:nvPicPr>
        <p:blipFill>
          <a:blip r:embed="rId2"/>
          <a:stretch>
            <a:fillRect/>
          </a:stretch>
        </p:blipFill>
        <p:spPr>
          <a:xfrm>
            <a:off x="175532" y="120590"/>
            <a:ext cx="542591" cy="542591"/>
          </a:xfrm>
          <a:prstGeom prst="rect">
            <a:avLst/>
          </a:prstGeom>
        </p:spPr>
      </p:pic>
      <p:pic>
        <p:nvPicPr>
          <p:cNvPr id="7" name="Afbeelding 6" descr="Afbeelding met Graphics, clipart, kunst, creativiteit&#10;&#10;Automatisch gegenereerde beschrijving">
            <a:extLst>
              <a:ext uri="{FF2B5EF4-FFF2-40B4-BE49-F238E27FC236}">
                <a16:creationId xmlns:a16="http://schemas.microsoft.com/office/drawing/2014/main" id="{69F77109-3C3D-3396-C83B-64C232AED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665" y="2152528"/>
            <a:ext cx="5462150" cy="2552944"/>
          </a:xfrm>
          <a:prstGeom prst="rect">
            <a:avLst/>
          </a:prstGeom>
        </p:spPr>
      </p:pic>
    </p:spTree>
    <p:extLst>
      <p:ext uri="{BB962C8B-B14F-4D97-AF65-F5344CB8AC3E}">
        <p14:creationId xmlns:p14="http://schemas.microsoft.com/office/powerpoint/2010/main" val="1967665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8404D1-7142-4B0A-0289-C2588B52BA6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8A5DDC7-FC2F-6BBA-CA8A-8B1CD6C43F3E}"/>
              </a:ext>
            </a:extLst>
          </p:cNvPr>
          <p:cNvSpPr>
            <a:spLocks noGrp="1"/>
          </p:cNvSpPr>
          <p:nvPr>
            <p:ph type="title"/>
          </p:nvPr>
        </p:nvSpPr>
        <p:spPr>
          <a:xfrm>
            <a:off x="1043631" y="809898"/>
            <a:ext cx="9942716" cy="1554480"/>
          </a:xfrm>
        </p:spPr>
        <p:txBody>
          <a:bodyPr anchor="ctr">
            <a:normAutofit/>
          </a:bodyPr>
          <a:lstStyle/>
          <a:p>
            <a:r>
              <a:rPr lang="nl-BE" sz="4800" dirty="0"/>
              <a:t>Voordelen van </a:t>
            </a:r>
            <a:r>
              <a:rPr lang="nl-BE" sz="4800" dirty="0" err="1"/>
              <a:t>Patient</a:t>
            </a:r>
            <a:r>
              <a:rPr lang="nl-BE" sz="4800" dirty="0"/>
              <a:t> Empowerment</a:t>
            </a:r>
          </a:p>
        </p:txBody>
      </p:sp>
      <p:sp>
        <p:nvSpPr>
          <p:cNvPr id="3" name="Tijdelijke aanduiding voor inhoud 2">
            <a:extLst>
              <a:ext uri="{FF2B5EF4-FFF2-40B4-BE49-F238E27FC236}">
                <a16:creationId xmlns:a16="http://schemas.microsoft.com/office/drawing/2014/main" id="{D5279D5B-3EAC-D387-5263-EC4E8E076681}"/>
              </a:ext>
            </a:extLst>
          </p:cNvPr>
          <p:cNvSpPr>
            <a:spLocks noGrp="1"/>
          </p:cNvSpPr>
          <p:nvPr>
            <p:ph idx="1"/>
          </p:nvPr>
        </p:nvSpPr>
        <p:spPr>
          <a:xfrm>
            <a:off x="1045028" y="3017522"/>
            <a:ext cx="9941319" cy="3124658"/>
          </a:xfrm>
        </p:spPr>
        <p:txBody>
          <a:bodyPr anchor="ctr">
            <a:normAutofit lnSpcReduction="10000"/>
          </a:bodyPr>
          <a:lstStyle/>
          <a:p>
            <a:r>
              <a:rPr lang="nl-BE" sz="2400" dirty="0"/>
              <a:t>Patiënten actief betrokken in behandelproces </a:t>
            </a:r>
            <a:r>
              <a:rPr lang="nl-BE" sz="2400" dirty="0">
                <a:latin typeface="Calibri" panose="020F0502020204030204" pitchFamily="34" charset="0"/>
                <a:cs typeface="Calibri" panose="020F0502020204030204" pitchFamily="34" charset="0"/>
              </a:rPr>
              <a:t>→ verbetering in resultaten</a:t>
            </a:r>
          </a:p>
          <a:p>
            <a:r>
              <a:rPr lang="nl-BE" sz="2400" dirty="0">
                <a:latin typeface="Calibri" panose="020F0502020204030204" pitchFamily="34" charset="0"/>
                <a:cs typeface="Calibri" panose="020F0502020204030204" pitchFamily="34" charset="0"/>
              </a:rPr>
              <a:t>Inzicht in behandeling + hogere tevredenheid + sterkere autonomie over hun gezondheid → duurzame impact op algemeen welzijn van patiënt EN zorgverlener</a:t>
            </a:r>
          </a:p>
          <a:p>
            <a:r>
              <a:rPr lang="nl-BE" sz="2400" dirty="0">
                <a:latin typeface="Calibri" panose="020F0502020204030204" pitchFamily="34" charset="0"/>
                <a:cs typeface="Calibri" panose="020F0502020204030204" pitchFamily="34" charset="0"/>
              </a:rPr>
              <a:t>Betrekken van de context vergroot betrokkenheid en motivatie → verbinding met behandelproces → meer verantwoordelijkheid en actief deelnemen aan herstel</a:t>
            </a:r>
          </a:p>
          <a:p>
            <a:r>
              <a:rPr lang="nl-BE" sz="2400" dirty="0">
                <a:latin typeface="Calibri" panose="020F0502020204030204" pitchFamily="34" charset="0"/>
                <a:cs typeface="Calibri" panose="020F0502020204030204" pitchFamily="34" charset="0"/>
              </a:rPr>
              <a:t>Een meer kwaliteitsvolle relatie zorgvrager-zorgverlener, </a:t>
            </a:r>
            <a:br>
              <a:rPr lang="nl-BE" sz="2400" dirty="0">
                <a:latin typeface="Calibri" panose="020F0502020204030204" pitchFamily="34" charset="0"/>
                <a:cs typeface="Calibri" panose="020F0502020204030204" pitchFamily="34" charset="0"/>
              </a:rPr>
            </a:br>
            <a:r>
              <a:rPr lang="nl-BE" sz="2400" dirty="0">
                <a:latin typeface="Calibri" panose="020F0502020204030204" pitchFamily="34" charset="0"/>
                <a:cs typeface="Calibri" panose="020F0502020204030204" pitchFamily="34" charset="0"/>
              </a:rPr>
              <a:t>meer wederzijds vertrouwen</a:t>
            </a:r>
          </a:p>
          <a:p>
            <a:endParaRPr lang="nl-BE"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682EBF79-0600-1F6E-71E0-267129E8AA37}"/>
              </a:ext>
            </a:extLst>
          </p:cNvPr>
          <p:cNvPicPr>
            <a:picLocks noChangeAspect="1"/>
          </p:cNvPicPr>
          <p:nvPr/>
        </p:nvPicPr>
        <p:blipFill>
          <a:blip r:embed="rId2"/>
          <a:stretch>
            <a:fillRect/>
          </a:stretch>
        </p:blipFill>
        <p:spPr>
          <a:xfrm>
            <a:off x="175532" y="120590"/>
            <a:ext cx="542591" cy="542591"/>
          </a:xfrm>
          <a:prstGeom prst="rect">
            <a:avLst/>
          </a:prstGeom>
        </p:spPr>
      </p:pic>
    </p:spTree>
    <p:extLst>
      <p:ext uri="{BB962C8B-B14F-4D97-AF65-F5344CB8AC3E}">
        <p14:creationId xmlns:p14="http://schemas.microsoft.com/office/powerpoint/2010/main" val="106997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6C8BAA-04E9-E4BB-BC66-2186424008EB}"/>
              </a:ext>
            </a:extLst>
          </p:cNvPr>
          <p:cNvSpPr>
            <a:spLocks noGrp="1"/>
          </p:cNvSpPr>
          <p:nvPr>
            <p:ph type="title"/>
          </p:nvPr>
        </p:nvSpPr>
        <p:spPr>
          <a:xfrm>
            <a:off x="808638" y="386930"/>
            <a:ext cx="9236700" cy="1188950"/>
          </a:xfrm>
        </p:spPr>
        <p:txBody>
          <a:bodyPr anchor="b">
            <a:normAutofit/>
          </a:bodyPr>
          <a:lstStyle/>
          <a:p>
            <a:r>
              <a:rPr lang="nl-BE" sz="5000"/>
              <a:t>Voorbeelden van onvoldoende PE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2F242D9-E0DF-5CCD-C4F6-4E88224FBC4D}"/>
              </a:ext>
            </a:extLst>
          </p:cNvPr>
          <p:cNvSpPr>
            <a:spLocks noGrp="1"/>
          </p:cNvSpPr>
          <p:nvPr>
            <p:ph idx="1"/>
          </p:nvPr>
        </p:nvSpPr>
        <p:spPr>
          <a:xfrm>
            <a:off x="793660" y="2599509"/>
            <a:ext cx="10143668" cy="3435531"/>
          </a:xfrm>
        </p:spPr>
        <p:txBody>
          <a:bodyPr anchor="ctr">
            <a:normAutofit/>
          </a:bodyPr>
          <a:lstStyle/>
          <a:p>
            <a:r>
              <a:rPr lang="nl-BE" sz="2400" dirty="0"/>
              <a:t>Kinesitherapeut neemt alle beslissingen, geen input van patiënt</a:t>
            </a:r>
          </a:p>
          <a:p>
            <a:r>
              <a:rPr lang="nl-BE" sz="2400" dirty="0"/>
              <a:t>Niet aanmoedigen om vragen te stellen, bv. wanneer patiënt verward/ onzeker lijkt</a:t>
            </a:r>
          </a:p>
          <a:p>
            <a:r>
              <a:rPr lang="nl-BE" sz="2400" dirty="0"/>
              <a:t>Behandelopties niet duidelijk genoeg uitleggen</a:t>
            </a:r>
          </a:p>
          <a:p>
            <a:r>
              <a:rPr lang="nl-BE" sz="2400" dirty="0"/>
              <a:t>Niet herkennen van non-verbale signalen van ongemak of onbegrip bij de patiënt (of aanwezige naasten)</a:t>
            </a:r>
          </a:p>
          <a:p>
            <a:r>
              <a:rPr lang="nl-BE" sz="2400" dirty="0"/>
              <a:t>… </a:t>
            </a:r>
          </a:p>
        </p:txBody>
      </p:sp>
      <p:pic>
        <p:nvPicPr>
          <p:cNvPr id="4" name="Afbeelding 3">
            <a:extLst>
              <a:ext uri="{FF2B5EF4-FFF2-40B4-BE49-F238E27FC236}">
                <a16:creationId xmlns:a16="http://schemas.microsoft.com/office/drawing/2014/main" id="{6F213107-46A7-3257-C4C8-964918840FFA}"/>
              </a:ext>
            </a:extLst>
          </p:cNvPr>
          <p:cNvPicPr>
            <a:picLocks noChangeAspect="1"/>
          </p:cNvPicPr>
          <p:nvPr/>
        </p:nvPicPr>
        <p:blipFill>
          <a:blip r:embed="rId2"/>
          <a:stretch>
            <a:fillRect/>
          </a:stretch>
        </p:blipFill>
        <p:spPr>
          <a:xfrm>
            <a:off x="175532" y="120590"/>
            <a:ext cx="542591" cy="542591"/>
          </a:xfrm>
          <a:prstGeom prst="rect">
            <a:avLst/>
          </a:prstGeom>
        </p:spPr>
      </p:pic>
    </p:spTree>
    <p:extLst>
      <p:ext uri="{BB962C8B-B14F-4D97-AF65-F5344CB8AC3E}">
        <p14:creationId xmlns:p14="http://schemas.microsoft.com/office/powerpoint/2010/main" val="316781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6F28F5-3FB3-BE23-0CF0-0B9AE49CD584}"/>
              </a:ext>
            </a:extLst>
          </p:cNvPr>
          <p:cNvSpPr>
            <a:spLocks noGrp="1"/>
          </p:cNvSpPr>
          <p:nvPr>
            <p:ph type="title"/>
          </p:nvPr>
        </p:nvSpPr>
        <p:spPr>
          <a:xfrm>
            <a:off x="589560" y="856180"/>
            <a:ext cx="4560584" cy="1128068"/>
          </a:xfrm>
        </p:spPr>
        <p:txBody>
          <a:bodyPr anchor="ctr">
            <a:normAutofit/>
          </a:bodyPr>
          <a:lstStyle/>
          <a:p>
            <a:r>
              <a:rPr lang="nl-BE" sz="4000"/>
              <a:t>Hoe pak je PE aan?</a:t>
            </a:r>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DA436A8-28C5-30A3-694B-7A3278FA6385}"/>
              </a:ext>
            </a:extLst>
          </p:cNvPr>
          <p:cNvSpPr>
            <a:spLocks noGrp="1"/>
          </p:cNvSpPr>
          <p:nvPr>
            <p:ph idx="1"/>
          </p:nvPr>
        </p:nvSpPr>
        <p:spPr>
          <a:xfrm>
            <a:off x="590719" y="2330505"/>
            <a:ext cx="4559425" cy="3979585"/>
          </a:xfrm>
        </p:spPr>
        <p:txBody>
          <a:bodyPr anchor="ctr">
            <a:normAutofit/>
          </a:bodyPr>
          <a:lstStyle/>
          <a:p>
            <a:r>
              <a:rPr lang="nl-BE" sz="2000" dirty="0"/>
              <a:t>Hoe zet je de patiënt aan het stuur van zijn zorgtraject?</a:t>
            </a:r>
          </a:p>
          <a:p>
            <a:pPr marL="0" indent="0">
              <a:buNone/>
            </a:pPr>
            <a:endParaRPr lang="nl-BE" sz="2000" dirty="0"/>
          </a:p>
          <a:p>
            <a:r>
              <a:rPr lang="nl-BE" sz="2000" dirty="0"/>
              <a:t>Communicatie, betrokkenheid en samenwerking</a:t>
            </a:r>
          </a:p>
          <a:p>
            <a:pPr marL="0" indent="0">
              <a:buNone/>
            </a:pPr>
            <a:r>
              <a:rPr lang="nl-BE" sz="2000" dirty="0"/>
              <a:t>  </a:t>
            </a:r>
            <a:r>
              <a:rPr lang="nl-BE" sz="2000" dirty="0">
                <a:latin typeface="Calibri" panose="020F0502020204030204" pitchFamily="34" charset="0"/>
                <a:cs typeface="Calibri" panose="020F0502020204030204" pitchFamily="34" charset="0"/>
              </a:rPr>
              <a:t>→ </a:t>
            </a:r>
            <a:r>
              <a:rPr lang="nl-BE" sz="2000" dirty="0"/>
              <a:t>Bevorderen gevoel van zelfcontrole en zelfredzaamheid van patiënt</a:t>
            </a:r>
          </a:p>
          <a:p>
            <a:pPr marL="0" indent="0">
              <a:buNone/>
            </a:pPr>
            <a:endParaRPr lang="nl-BE" sz="2000" dirty="0"/>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71D055C5-3C9A-DAC3-4FF3-C949E20A7F57}"/>
              </a:ext>
            </a:extLst>
          </p:cNvPr>
          <p:cNvPicPr>
            <a:picLocks noChangeAspect="1"/>
          </p:cNvPicPr>
          <p:nvPr/>
        </p:nvPicPr>
        <p:blipFill>
          <a:blip r:embed="rId2"/>
          <a:stretch>
            <a:fillRect/>
          </a:stretch>
        </p:blipFill>
        <p:spPr>
          <a:xfrm>
            <a:off x="175532" y="120590"/>
            <a:ext cx="542591" cy="542591"/>
          </a:xfrm>
          <a:prstGeom prst="rect">
            <a:avLst/>
          </a:prstGeom>
        </p:spPr>
      </p:pic>
      <p:pic>
        <p:nvPicPr>
          <p:cNvPr id="7" name="Afbeelding 6" descr="Afbeelding met buitenshuis, persoon, kleding, hemel&#10;&#10;Automatisch gegenereerde beschrijving">
            <a:extLst>
              <a:ext uri="{FF2B5EF4-FFF2-40B4-BE49-F238E27FC236}">
                <a16:creationId xmlns:a16="http://schemas.microsoft.com/office/drawing/2014/main" id="{FFDA4714-A78A-1FCB-4223-BB673297E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844" y="2461099"/>
            <a:ext cx="5536905" cy="3691269"/>
          </a:xfrm>
          <a:prstGeom prst="rect">
            <a:avLst/>
          </a:prstGeom>
        </p:spPr>
      </p:pic>
    </p:spTree>
    <p:extLst>
      <p:ext uri="{BB962C8B-B14F-4D97-AF65-F5344CB8AC3E}">
        <p14:creationId xmlns:p14="http://schemas.microsoft.com/office/powerpoint/2010/main" val="55502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4F162A7-967A-C110-C5F4-FD85F42BBB5F}"/>
              </a:ext>
            </a:extLst>
          </p:cNvPr>
          <p:cNvSpPr>
            <a:spLocks noGrp="1"/>
          </p:cNvSpPr>
          <p:nvPr>
            <p:ph type="title"/>
          </p:nvPr>
        </p:nvSpPr>
        <p:spPr>
          <a:xfrm>
            <a:off x="1043631" y="809898"/>
            <a:ext cx="10173010" cy="1554480"/>
          </a:xfrm>
        </p:spPr>
        <p:txBody>
          <a:bodyPr anchor="ctr">
            <a:normAutofit/>
          </a:bodyPr>
          <a:lstStyle/>
          <a:p>
            <a:r>
              <a:rPr lang="nl-BE" sz="4800"/>
              <a:t>Enkele praktische tips </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Tijdelijke aanduiding voor inhoud 2">
            <a:extLst>
              <a:ext uri="{FF2B5EF4-FFF2-40B4-BE49-F238E27FC236}">
                <a16:creationId xmlns:a16="http://schemas.microsoft.com/office/drawing/2014/main" id="{68505E6D-1A0B-2C59-9F60-284E89A86709}"/>
              </a:ext>
            </a:extLst>
          </p:cNvPr>
          <p:cNvGraphicFramePr>
            <a:graphicFrameLocks noGrp="1"/>
          </p:cNvGraphicFramePr>
          <p:nvPr>
            <p:ph idx="1"/>
            <p:extLst>
              <p:ext uri="{D42A27DB-BD31-4B8C-83A1-F6EECF244321}">
                <p14:modId xmlns:p14="http://schemas.microsoft.com/office/powerpoint/2010/main" val="387237535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Afbeelding 3">
            <a:extLst>
              <a:ext uri="{FF2B5EF4-FFF2-40B4-BE49-F238E27FC236}">
                <a16:creationId xmlns:a16="http://schemas.microsoft.com/office/drawing/2014/main" id="{E229560E-FF22-34E5-4230-CB02E26E3A7F}"/>
              </a:ext>
            </a:extLst>
          </p:cNvPr>
          <p:cNvPicPr>
            <a:picLocks noChangeAspect="1"/>
          </p:cNvPicPr>
          <p:nvPr/>
        </p:nvPicPr>
        <p:blipFill>
          <a:blip r:embed="rId7"/>
          <a:stretch>
            <a:fillRect/>
          </a:stretch>
        </p:blipFill>
        <p:spPr>
          <a:xfrm>
            <a:off x="175532" y="120590"/>
            <a:ext cx="542591" cy="542591"/>
          </a:xfrm>
          <a:prstGeom prst="rect">
            <a:avLst/>
          </a:prstGeom>
        </p:spPr>
      </p:pic>
    </p:spTree>
    <p:extLst>
      <p:ext uri="{BB962C8B-B14F-4D97-AF65-F5344CB8AC3E}">
        <p14:creationId xmlns:p14="http://schemas.microsoft.com/office/powerpoint/2010/main" val="4182744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743030-08C3-13A2-69BD-E1223EE9BE62}"/>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A2C8D87-2A7B-60EC-4DBA-443623C678F8}"/>
              </a:ext>
            </a:extLst>
          </p:cNvPr>
          <p:cNvSpPr>
            <a:spLocks noGrp="1"/>
          </p:cNvSpPr>
          <p:nvPr>
            <p:ph type="title"/>
          </p:nvPr>
        </p:nvSpPr>
        <p:spPr>
          <a:xfrm>
            <a:off x="589560" y="856180"/>
            <a:ext cx="4560584" cy="1128068"/>
          </a:xfrm>
        </p:spPr>
        <p:txBody>
          <a:bodyPr anchor="ctr">
            <a:normAutofit/>
          </a:bodyPr>
          <a:lstStyle/>
          <a:p>
            <a:r>
              <a:rPr lang="nl-BE" sz="3700"/>
              <a:t>Enkele praktische tips </a:t>
            </a:r>
          </a:p>
        </p:txBody>
      </p:sp>
      <p:grpSp>
        <p:nvGrpSpPr>
          <p:cNvPr id="37" name="Group 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6BE5CE7-286F-DC51-9D6C-A0E29D3BB685}"/>
              </a:ext>
            </a:extLst>
          </p:cNvPr>
          <p:cNvSpPr>
            <a:spLocks noGrp="1"/>
          </p:cNvSpPr>
          <p:nvPr>
            <p:ph idx="1"/>
          </p:nvPr>
        </p:nvSpPr>
        <p:spPr>
          <a:xfrm>
            <a:off x="590719" y="2330505"/>
            <a:ext cx="4559425" cy="3979585"/>
          </a:xfrm>
        </p:spPr>
        <p:txBody>
          <a:bodyPr anchor="ctr">
            <a:normAutofit/>
          </a:bodyPr>
          <a:lstStyle/>
          <a:p>
            <a:r>
              <a:rPr lang="nl-BE" sz="2000" dirty="0"/>
              <a:t>Werk samen met de patiënt</a:t>
            </a:r>
          </a:p>
          <a:p>
            <a:pPr lvl="1"/>
            <a:r>
              <a:rPr lang="nl-BE" sz="2000" dirty="0"/>
              <a:t>Betrekken bij opstellen behandelplan</a:t>
            </a:r>
          </a:p>
          <a:p>
            <a:pPr lvl="1"/>
            <a:r>
              <a:rPr lang="nl-BE" sz="2000" dirty="0"/>
              <a:t>Opties bespreken </a:t>
            </a:r>
          </a:p>
          <a:p>
            <a:pPr lvl="1"/>
            <a:r>
              <a:rPr lang="nl-BE" sz="2000" dirty="0"/>
              <a:t>Verhogen betrokkenheid en therapietrouw</a:t>
            </a:r>
          </a:p>
          <a:p>
            <a:r>
              <a:rPr lang="nl-BE" sz="2000" dirty="0"/>
              <a:t>Wees flexibel in de behandeling</a:t>
            </a:r>
          </a:p>
          <a:p>
            <a:pPr lvl="1"/>
            <a:r>
              <a:rPr lang="nl-BE" sz="2000" dirty="0"/>
              <a:t>Aanpassen aan behoeften/ omstandigheden</a:t>
            </a:r>
          </a:p>
          <a:p>
            <a:pPr lvl="1"/>
            <a:r>
              <a:rPr lang="nl-BE" sz="2000" dirty="0"/>
              <a:t>Balans plan – dagelijkse realiteit </a:t>
            </a:r>
          </a:p>
          <a:p>
            <a:pPr lvl="1"/>
            <a:r>
              <a:rPr lang="nl-BE" sz="2000" dirty="0"/>
              <a:t>Oplossingen voor uitdagingen bespreken</a:t>
            </a:r>
          </a:p>
        </p:txBody>
      </p:sp>
      <p:sp>
        <p:nvSpPr>
          <p:cNvPr id="43" name="Rectangle 4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FFDAB2B9-B3D8-5262-DEE5-A5A5B6F706E2}"/>
              </a:ext>
            </a:extLst>
          </p:cNvPr>
          <p:cNvPicPr>
            <a:picLocks noChangeAspect="1"/>
          </p:cNvPicPr>
          <p:nvPr/>
        </p:nvPicPr>
        <p:blipFill>
          <a:blip r:embed="rId2"/>
          <a:srcRect l="8570" r="9162" b="1"/>
          <a:stretch/>
        </p:blipFill>
        <p:spPr>
          <a:xfrm>
            <a:off x="5977788" y="799352"/>
            <a:ext cx="5425410" cy="5259296"/>
          </a:xfrm>
          <a:prstGeom prst="rect">
            <a:avLst/>
          </a:prstGeom>
        </p:spPr>
      </p:pic>
      <p:pic>
        <p:nvPicPr>
          <p:cNvPr id="4" name="Afbeelding 3">
            <a:extLst>
              <a:ext uri="{FF2B5EF4-FFF2-40B4-BE49-F238E27FC236}">
                <a16:creationId xmlns:a16="http://schemas.microsoft.com/office/drawing/2014/main" id="{D6BC4FEE-7C1D-8CA1-A232-CA251E4FEF3F}"/>
              </a:ext>
            </a:extLst>
          </p:cNvPr>
          <p:cNvPicPr>
            <a:picLocks noChangeAspect="1"/>
          </p:cNvPicPr>
          <p:nvPr/>
        </p:nvPicPr>
        <p:blipFill>
          <a:blip r:embed="rId3"/>
          <a:stretch>
            <a:fillRect/>
          </a:stretch>
        </p:blipFill>
        <p:spPr>
          <a:xfrm>
            <a:off x="175532" y="120590"/>
            <a:ext cx="542591" cy="542591"/>
          </a:xfrm>
          <a:prstGeom prst="rect">
            <a:avLst/>
          </a:prstGeom>
        </p:spPr>
      </p:pic>
    </p:spTree>
    <p:extLst>
      <p:ext uri="{BB962C8B-B14F-4D97-AF65-F5344CB8AC3E}">
        <p14:creationId xmlns:p14="http://schemas.microsoft.com/office/powerpoint/2010/main" val="318706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7BAE2F-6D99-1D72-8977-1DDA1C64B309}"/>
              </a:ext>
            </a:extLst>
          </p:cNvPr>
          <p:cNvSpPr>
            <a:spLocks noGrp="1"/>
          </p:cNvSpPr>
          <p:nvPr>
            <p:ph type="title"/>
          </p:nvPr>
        </p:nvSpPr>
        <p:spPr>
          <a:xfrm>
            <a:off x="645065" y="1463040"/>
            <a:ext cx="3796306" cy="2690949"/>
          </a:xfrm>
        </p:spPr>
        <p:txBody>
          <a:bodyPr anchor="t">
            <a:normAutofit/>
          </a:bodyPr>
          <a:lstStyle/>
          <a:p>
            <a:r>
              <a:rPr lang="nl-BE" sz="4800"/>
              <a:t>5 Misvattingen over PE</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ijdelijke aanduiding voor inhoud 2">
            <a:extLst>
              <a:ext uri="{FF2B5EF4-FFF2-40B4-BE49-F238E27FC236}">
                <a16:creationId xmlns:a16="http://schemas.microsoft.com/office/drawing/2014/main" id="{F05FA6AA-1CC4-1A26-0F4E-E2D128307B0E}"/>
              </a:ext>
            </a:extLst>
          </p:cNvPr>
          <p:cNvGraphicFramePr>
            <a:graphicFrameLocks noGrp="1"/>
          </p:cNvGraphicFramePr>
          <p:nvPr>
            <p:ph idx="1"/>
            <p:extLst>
              <p:ext uri="{D42A27DB-BD31-4B8C-83A1-F6EECF244321}">
                <p14:modId xmlns:p14="http://schemas.microsoft.com/office/powerpoint/2010/main" val="591129882"/>
              </p:ext>
            </p:extLst>
          </p:nvPr>
        </p:nvGraphicFramePr>
        <p:xfrm>
          <a:off x="5656218" y="1463039"/>
          <a:ext cx="5542387" cy="4300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Afbeelding 3">
            <a:extLst>
              <a:ext uri="{FF2B5EF4-FFF2-40B4-BE49-F238E27FC236}">
                <a16:creationId xmlns:a16="http://schemas.microsoft.com/office/drawing/2014/main" id="{C4776A65-419B-9A19-D249-92295B578D34}"/>
              </a:ext>
            </a:extLst>
          </p:cNvPr>
          <p:cNvPicPr>
            <a:picLocks noChangeAspect="1"/>
          </p:cNvPicPr>
          <p:nvPr/>
        </p:nvPicPr>
        <p:blipFill>
          <a:blip r:embed="rId7"/>
          <a:stretch>
            <a:fillRect/>
          </a:stretch>
        </p:blipFill>
        <p:spPr>
          <a:xfrm>
            <a:off x="175532" y="120590"/>
            <a:ext cx="542591" cy="542591"/>
          </a:xfrm>
          <a:prstGeom prst="rect">
            <a:avLst/>
          </a:prstGeom>
        </p:spPr>
      </p:pic>
    </p:spTree>
    <p:extLst>
      <p:ext uri="{BB962C8B-B14F-4D97-AF65-F5344CB8AC3E}">
        <p14:creationId xmlns:p14="http://schemas.microsoft.com/office/powerpoint/2010/main" val="1502236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5B6DFC-092C-6289-2A4B-A25F2BDAF2D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D516D9-DF08-8692-3354-3350A9FC4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907DA2D-7239-998B-4C0E-A6AA1C69BC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6914E378-21D2-76C7-E09B-22D3BBBE5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05E6F3-B133-0C54-3FD5-7C9CDACAA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D1A0A96-5EBB-7B6B-57D5-D58970802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ADBF25A-2461-84DF-4598-770E6DC11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D6081FE-6EEE-AD51-81D7-F7B1AC149EF4}"/>
              </a:ext>
            </a:extLst>
          </p:cNvPr>
          <p:cNvSpPr>
            <a:spLocks noGrp="1"/>
          </p:cNvSpPr>
          <p:nvPr>
            <p:ph type="title"/>
          </p:nvPr>
        </p:nvSpPr>
        <p:spPr>
          <a:xfrm>
            <a:off x="1043631" y="809898"/>
            <a:ext cx="9942716" cy="1554480"/>
          </a:xfrm>
        </p:spPr>
        <p:txBody>
          <a:bodyPr anchor="ctr">
            <a:normAutofit/>
          </a:bodyPr>
          <a:lstStyle/>
          <a:p>
            <a:pPr algn="ctr"/>
            <a:r>
              <a:rPr lang="nl-BE" sz="4800" dirty="0"/>
              <a:t>“Zorgvrager heeft altijd gelijk”</a:t>
            </a:r>
          </a:p>
        </p:txBody>
      </p:sp>
      <p:sp>
        <p:nvSpPr>
          <p:cNvPr id="3" name="Tijdelijke aanduiding voor inhoud 2">
            <a:extLst>
              <a:ext uri="{FF2B5EF4-FFF2-40B4-BE49-F238E27FC236}">
                <a16:creationId xmlns:a16="http://schemas.microsoft.com/office/drawing/2014/main" id="{87E04A7D-0B94-EB81-9E86-0C54DA4EE551}"/>
              </a:ext>
            </a:extLst>
          </p:cNvPr>
          <p:cNvSpPr>
            <a:spLocks noGrp="1"/>
          </p:cNvSpPr>
          <p:nvPr>
            <p:ph idx="1"/>
          </p:nvPr>
        </p:nvSpPr>
        <p:spPr>
          <a:xfrm>
            <a:off x="1045028" y="3017522"/>
            <a:ext cx="9941319" cy="3124658"/>
          </a:xfrm>
        </p:spPr>
        <p:txBody>
          <a:bodyPr anchor="ctr">
            <a:normAutofit/>
          </a:bodyPr>
          <a:lstStyle/>
          <a:p>
            <a:r>
              <a:rPr lang="nl-BE" sz="2400" dirty="0"/>
              <a:t>Zorgvrager en zorgverlener delen inzichten, kennis en vaardigheden</a:t>
            </a:r>
          </a:p>
          <a:p>
            <a:r>
              <a:rPr lang="nl-BE" sz="2400" dirty="0"/>
              <a:t>Levensdoel zorgvrager staat voorop</a:t>
            </a:r>
          </a:p>
          <a:p>
            <a:r>
              <a:rPr lang="nl-BE" sz="2400" dirty="0"/>
              <a:t>Zorgvragers moeten uitmaken of zij de behandeling willen ondergaan</a:t>
            </a:r>
          </a:p>
          <a:p>
            <a:endParaRPr lang="nl-BE" sz="2400" dirty="0"/>
          </a:p>
        </p:txBody>
      </p:sp>
      <p:cxnSp>
        <p:nvCxnSpPr>
          <p:cNvPr id="17" name="Straight Connector 16">
            <a:extLst>
              <a:ext uri="{FF2B5EF4-FFF2-40B4-BE49-F238E27FC236}">
                <a16:creationId xmlns:a16="http://schemas.microsoft.com/office/drawing/2014/main" id="{BB1393E4-3544-3BF4-D3BA-CCD50EDF29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FEF3A413-5F59-BF40-1A50-D523959FDA7A}"/>
              </a:ext>
            </a:extLst>
          </p:cNvPr>
          <p:cNvPicPr>
            <a:picLocks noChangeAspect="1"/>
          </p:cNvPicPr>
          <p:nvPr/>
        </p:nvPicPr>
        <p:blipFill>
          <a:blip r:embed="rId2"/>
          <a:stretch>
            <a:fillRect/>
          </a:stretch>
        </p:blipFill>
        <p:spPr>
          <a:xfrm>
            <a:off x="175532" y="120590"/>
            <a:ext cx="542591" cy="542591"/>
          </a:xfrm>
          <a:prstGeom prst="rect">
            <a:avLst/>
          </a:prstGeom>
        </p:spPr>
      </p:pic>
    </p:spTree>
    <p:extLst>
      <p:ext uri="{BB962C8B-B14F-4D97-AF65-F5344CB8AC3E}">
        <p14:creationId xmlns:p14="http://schemas.microsoft.com/office/powerpoint/2010/main" val="1209972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C7487A-CBEE-7645-A04A-90420E70756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334F344-641B-AEDD-8FF3-552C77931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A38C7B8-8A0E-F991-95D6-93C63BEA7B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C0BC9A70-CD22-428C-9873-3993DD234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909C27-0C72-D600-5A55-67F9A0C5D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049AAE-7287-5DDC-BD0A-BF4F1AB16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9187B82-D81A-0725-A06E-42EEB817B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D27ADC8-F28B-CFB8-D7FE-C4804063F54B}"/>
              </a:ext>
            </a:extLst>
          </p:cNvPr>
          <p:cNvSpPr>
            <a:spLocks noGrp="1"/>
          </p:cNvSpPr>
          <p:nvPr>
            <p:ph type="title"/>
          </p:nvPr>
        </p:nvSpPr>
        <p:spPr>
          <a:xfrm>
            <a:off x="1043631" y="809898"/>
            <a:ext cx="9942716" cy="1554480"/>
          </a:xfrm>
        </p:spPr>
        <p:txBody>
          <a:bodyPr anchor="ctr">
            <a:normAutofit/>
          </a:bodyPr>
          <a:lstStyle/>
          <a:p>
            <a:pPr lvl="0" algn="ctr"/>
            <a:r>
              <a:rPr lang="nl-BE" sz="4800" dirty="0"/>
              <a:t>“Ik heb geen tijd om patiënten te empoweren”</a:t>
            </a:r>
            <a:endParaRPr lang="en-US" sz="4800" dirty="0"/>
          </a:p>
        </p:txBody>
      </p:sp>
      <p:sp>
        <p:nvSpPr>
          <p:cNvPr id="3" name="Tijdelijke aanduiding voor inhoud 2">
            <a:extLst>
              <a:ext uri="{FF2B5EF4-FFF2-40B4-BE49-F238E27FC236}">
                <a16:creationId xmlns:a16="http://schemas.microsoft.com/office/drawing/2014/main" id="{FE87BE38-73C4-9CBE-043E-B158144D6078}"/>
              </a:ext>
            </a:extLst>
          </p:cNvPr>
          <p:cNvSpPr>
            <a:spLocks noGrp="1"/>
          </p:cNvSpPr>
          <p:nvPr>
            <p:ph idx="1"/>
          </p:nvPr>
        </p:nvSpPr>
        <p:spPr>
          <a:xfrm>
            <a:off x="1045028" y="3017522"/>
            <a:ext cx="9941319" cy="3124658"/>
          </a:xfrm>
        </p:spPr>
        <p:txBody>
          <a:bodyPr anchor="ctr">
            <a:normAutofit/>
          </a:bodyPr>
          <a:lstStyle/>
          <a:p>
            <a:r>
              <a:rPr lang="nl-BE" sz="2400" dirty="0"/>
              <a:t>Patient empowerment = een attitude </a:t>
            </a:r>
            <a:br>
              <a:rPr lang="nl-BE" sz="2400" dirty="0"/>
            </a:br>
            <a:r>
              <a:rPr lang="nl-BE" sz="2400" dirty="0"/>
              <a:t>Je doet hetzelfde, maar anders</a:t>
            </a:r>
          </a:p>
          <a:p>
            <a:r>
              <a:rPr lang="nl-BE" sz="2400" dirty="0"/>
              <a:t>Doet tijd winnen op langere termijn</a:t>
            </a:r>
          </a:p>
          <a:p>
            <a:endParaRPr lang="nl-BE" sz="2400" dirty="0"/>
          </a:p>
        </p:txBody>
      </p:sp>
      <p:cxnSp>
        <p:nvCxnSpPr>
          <p:cNvPr id="17" name="Straight Connector 16">
            <a:extLst>
              <a:ext uri="{FF2B5EF4-FFF2-40B4-BE49-F238E27FC236}">
                <a16:creationId xmlns:a16="http://schemas.microsoft.com/office/drawing/2014/main" id="{CD16662F-3D3E-2B2F-8BBC-4FA6671C62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0BF49AC6-08AF-22A1-B609-0D77F12AD30D}"/>
              </a:ext>
            </a:extLst>
          </p:cNvPr>
          <p:cNvPicPr>
            <a:picLocks noChangeAspect="1"/>
          </p:cNvPicPr>
          <p:nvPr/>
        </p:nvPicPr>
        <p:blipFill>
          <a:blip r:embed="rId2"/>
          <a:stretch>
            <a:fillRect/>
          </a:stretch>
        </p:blipFill>
        <p:spPr>
          <a:xfrm>
            <a:off x="175532" y="120590"/>
            <a:ext cx="542591" cy="542591"/>
          </a:xfrm>
          <a:prstGeom prst="rect">
            <a:avLst/>
          </a:prstGeom>
        </p:spPr>
      </p:pic>
    </p:spTree>
    <p:extLst>
      <p:ext uri="{BB962C8B-B14F-4D97-AF65-F5344CB8AC3E}">
        <p14:creationId xmlns:p14="http://schemas.microsoft.com/office/powerpoint/2010/main" val="1644543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69CF19-B607-408C-7EB5-728C812C171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E33693-68F2-760C-6898-D1B57FFF03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E0B55D5-4ED8-B463-5500-8DBD1CF0D7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D93AEC-6C88-0662-A38C-82EF8EEE34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439589-DBAE-2CB5-AD2D-1BBF3660F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A588507-1D38-979A-F83C-A4B7BFD8F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5FF3F86F-0AB5-4880-C2CE-BF9C6300C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DA478D1-1771-C21B-734B-B35CA97F68AD}"/>
              </a:ext>
            </a:extLst>
          </p:cNvPr>
          <p:cNvSpPr>
            <a:spLocks noGrp="1"/>
          </p:cNvSpPr>
          <p:nvPr>
            <p:ph type="title"/>
          </p:nvPr>
        </p:nvSpPr>
        <p:spPr>
          <a:xfrm>
            <a:off x="1043631" y="809898"/>
            <a:ext cx="9942716" cy="1554480"/>
          </a:xfrm>
        </p:spPr>
        <p:txBody>
          <a:bodyPr anchor="ctr">
            <a:normAutofit/>
          </a:bodyPr>
          <a:lstStyle/>
          <a:p>
            <a:pPr lvl="0" algn="ctr"/>
            <a:r>
              <a:rPr lang="nl-NL" sz="4800" dirty="0"/>
              <a:t>“Zorgvragers willen niet mee beslissen”</a:t>
            </a:r>
          </a:p>
        </p:txBody>
      </p:sp>
      <p:sp>
        <p:nvSpPr>
          <p:cNvPr id="3" name="Tijdelijke aanduiding voor inhoud 2">
            <a:extLst>
              <a:ext uri="{FF2B5EF4-FFF2-40B4-BE49-F238E27FC236}">
                <a16:creationId xmlns:a16="http://schemas.microsoft.com/office/drawing/2014/main" id="{DAC82FEE-556C-557A-6862-7917AD129ABE}"/>
              </a:ext>
            </a:extLst>
          </p:cNvPr>
          <p:cNvSpPr>
            <a:spLocks noGrp="1"/>
          </p:cNvSpPr>
          <p:nvPr>
            <p:ph idx="1"/>
          </p:nvPr>
        </p:nvSpPr>
        <p:spPr>
          <a:xfrm>
            <a:off x="1045028" y="3017522"/>
            <a:ext cx="9941319" cy="3124658"/>
          </a:xfrm>
        </p:spPr>
        <p:txBody>
          <a:bodyPr anchor="ctr">
            <a:normAutofit/>
          </a:bodyPr>
          <a:lstStyle/>
          <a:p>
            <a:r>
              <a:rPr lang="nl-BE" sz="2400" dirty="0"/>
              <a:t>Mag geen veronderstelling zijn</a:t>
            </a:r>
          </a:p>
          <a:p>
            <a:r>
              <a:rPr lang="nl-BE" sz="2400" dirty="0"/>
              <a:t>Ga na hoe betrokken zorgvrager wil zijn</a:t>
            </a:r>
          </a:p>
          <a:p>
            <a:endParaRPr lang="nl-BE" sz="2400" dirty="0"/>
          </a:p>
        </p:txBody>
      </p:sp>
      <p:cxnSp>
        <p:nvCxnSpPr>
          <p:cNvPr id="17" name="Straight Connector 16">
            <a:extLst>
              <a:ext uri="{FF2B5EF4-FFF2-40B4-BE49-F238E27FC236}">
                <a16:creationId xmlns:a16="http://schemas.microsoft.com/office/drawing/2014/main" id="{58FBD96B-7C5B-3A15-FBC3-F775E937B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77F02701-F92E-8D75-D85D-925401C3E32A}"/>
              </a:ext>
            </a:extLst>
          </p:cNvPr>
          <p:cNvPicPr>
            <a:picLocks noChangeAspect="1"/>
          </p:cNvPicPr>
          <p:nvPr/>
        </p:nvPicPr>
        <p:blipFill>
          <a:blip r:embed="rId2"/>
          <a:stretch>
            <a:fillRect/>
          </a:stretch>
        </p:blipFill>
        <p:spPr>
          <a:xfrm>
            <a:off x="175532" y="120590"/>
            <a:ext cx="542591" cy="542591"/>
          </a:xfrm>
          <a:prstGeom prst="rect">
            <a:avLst/>
          </a:prstGeom>
        </p:spPr>
      </p:pic>
    </p:spTree>
    <p:extLst>
      <p:ext uri="{BB962C8B-B14F-4D97-AF65-F5344CB8AC3E}">
        <p14:creationId xmlns:p14="http://schemas.microsoft.com/office/powerpoint/2010/main" val="3234893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EDC3DB-EB46-1B07-96A7-4680BC6A0E1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02CE2-4C0C-0163-F4CD-9980DBFF4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B534492-AC0F-3798-4272-4A81F59A04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10DFA28E-2C24-A8DC-13E0-3490240BC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D6DACF-0FD6-D1BF-5AB7-94A8BCB1D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259A17-26F5-9D25-C204-D666AD6F2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64401CBE-104E-EEDE-71EA-1FC946310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734C11-DB56-AB40-C7D0-4FC67C918647}"/>
              </a:ext>
            </a:extLst>
          </p:cNvPr>
          <p:cNvSpPr>
            <a:spLocks noGrp="1"/>
          </p:cNvSpPr>
          <p:nvPr>
            <p:ph type="title"/>
          </p:nvPr>
        </p:nvSpPr>
        <p:spPr>
          <a:xfrm>
            <a:off x="1043631" y="809898"/>
            <a:ext cx="9942716" cy="1554480"/>
          </a:xfrm>
        </p:spPr>
        <p:txBody>
          <a:bodyPr anchor="ctr">
            <a:normAutofit/>
          </a:bodyPr>
          <a:lstStyle/>
          <a:p>
            <a:pPr lvl="0" algn="ctr"/>
            <a:r>
              <a:rPr lang="nl-NL" sz="4800" dirty="0"/>
              <a:t>“Zorgvragers stellen de expertise van zorgverleners in vraag”</a:t>
            </a:r>
          </a:p>
        </p:txBody>
      </p:sp>
      <p:sp>
        <p:nvSpPr>
          <p:cNvPr id="3" name="Tijdelijke aanduiding voor inhoud 2">
            <a:extLst>
              <a:ext uri="{FF2B5EF4-FFF2-40B4-BE49-F238E27FC236}">
                <a16:creationId xmlns:a16="http://schemas.microsoft.com/office/drawing/2014/main" id="{A851021B-5831-9FB8-02A8-C08DDD6753A6}"/>
              </a:ext>
            </a:extLst>
          </p:cNvPr>
          <p:cNvSpPr>
            <a:spLocks noGrp="1"/>
          </p:cNvSpPr>
          <p:nvPr>
            <p:ph idx="1"/>
          </p:nvPr>
        </p:nvSpPr>
        <p:spPr>
          <a:xfrm>
            <a:off x="1045028" y="3017522"/>
            <a:ext cx="9941319" cy="3124658"/>
          </a:xfrm>
        </p:spPr>
        <p:txBody>
          <a:bodyPr anchor="ctr">
            <a:normAutofit/>
          </a:bodyPr>
          <a:lstStyle/>
          <a:p>
            <a:r>
              <a:rPr lang="nl-BE" sz="2400" dirty="0"/>
              <a:t>Expertise wordt niet in vraag gesteld</a:t>
            </a:r>
          </a:p>
          <a:p>
            <a:r>
              <a:rPr lang="nl-BE" sz="2400" dirty="0"/>
              <a:t>Zorgvrager wil invloed op wat gebeurt: “Het is mijn lichaam’ </a:t>
            </a:r>
          </a:p>
          <a:p>
            <a:r>
              <a:rPr lang="nl-BE" sz="2400" dirty="0"/>
              <a:t>Gevoel van zelfcontrole</a:t>
            </a:r>
          </a:p>
          <a:p>
            <a:endParaRPr lang="nl-BE" sz="2400" dirty="0"/>
          </a:p>
        </p:txBody>
      </p:sp>
      <p:cxnSp>
        <p:nvCxnSpPr>
          <p:cNvPr id="17" name="Straight Connector 16">
            <a:extLst>
              <a:ext uri="{FF2B5EF4-FFF2-40B4-BE49-F238E27FC236}">
                <a16:creationId xmlns:a16="http://schemas.microsoft.com/office/drawing/2014/main" id="{9B372BD0-F5E4-09EF-ED7A-0213F53DA1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A1253AA6-DC72-3146-7CFE-400DD916B59F}"/>
              </a:ext>
            </a:extLst>
          </p:cNvPr>
          <p:cNvPicPr>
            <a:picLocks noChangeAspect="1"/>
          </p:cNvPicPr>
          <p:nvPr/>
        </p:nvPicPr>
        <p:blipFill>
          <a:blip r:embed="rId2"/>
          <a:stretch>
            <a:fillRect/>
          </a:stretch>
        </p:blipFill>
        <p:spPr>
          <a:xfrm>
            <a:off x="175532" y="120590"/>
            <a:ext cx="542591" cy="542591"/>
          </a:xfrm>
          <a:prstGeom prst="rect">
            <a:avLst/>
          </a:prstGeom>
        </p:spPr>
      </p:pic>
    </p:spTree>
    <p:extLst>
      <p:ext uri="{BB962C8B-B14F-4D97-AF65-F5344CB8AC3E}">
        <p14:creationId xmlns:p14="http://schemas.microsoft.com/office/powerpoint/2010/main" val="286798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4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4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4" name="Rectangle 4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E06681D-BD5A-0386-7AEE-991A830BEFB8}"/>
              </a:ext>
            </a:extLst>
          </p:cNvPr>
          <p:cNvSpPr>
            <a:spLocks noGrp="1"/>
          </p:cNvSpPr>
          <p:nvPr>
            <p:ph idx="1"/>
          </p:nvPr>
        </p:nvSpPr>
        <p:spPr>
          <a:xfrm>
            <a:off x="1045028" y="3017522"/>
            <a:ext cx="9941319" cy="3124658"/>
          </a:xfrm>
        </p:spPr>
        <p:txBody>
          <a:bodyPr anchor="ctr">
            <a:normAutofit/>
          </a:bodyPr>
          <a:lstStyle/>
          <a:p>
            <a:pPr marL="0" indent="0">
              <a:buNone/>
            </a:pPr>
            <a:r>
              <a:rPr lang="nl-BE" sz="2000" dirty="0">
                <a:effectLst/>
                <a:latin typeface="Calibri" panose="020F0502020204030204" pitchFamily="34" charset="0"/>
                <a:ea typeface="SimSun" panose="02010600030101010101" pitchFamily="2" charset="-122"/>
                <a:cs typeface="Times New Roman" panose="02020603050405020304" pitchFamily="18" charset="0"/>
              </a:rPr>
              <a:t>DISCLAIMER</a:t>
            </a:r>
          </a:p>
          <a:p>
            <a:pPr marL="0" indent="0">
              <a:buNone/>
            </a:pPr>
            <a:r>
              <a:rPr lang="nl-BE" sz="2000" dirty="0">
                <a:effectLst/>
                <a:latin typeface="Calibri" panose="020F0502020204030204" pitchFamily="34" charset="0"/>
                <a:ea typeface="SimSun" panose="02010600030101010101" pitchFamily="2" charset="-122"/>
                <a:cs typeface="Times New Roman" panose="02020603050405020304" pitchFamily="18" charset="0"/>
              </a:rPr>
              <a:t>Hoewel dit overleg specifiek gericht is op algemene kinesitherapie, heeft de inhoud ervan brede toepasselijkheid. Het biedt een waardevolle kans voor alle kinesitherapeuten, ongeacht hun interessegebied, om hun kennis en vaardigheden op het gebied van </a:t>
            </a:r>
            <a:r>
              <a:rPr lang="nl-BE" sz="2000" dirty="0" err="1">
                <a:effectLst/>
                <a:latin typeface="Calibri" panose="020F0502020204030204" pitchFamily="34" charset="0"/>
                <a:ea typeface="SimSun" panose="02010600030101010101" pitchFamily="2" charset="-122"/>
                <a:cs typeface="Times New Roman" panose="02020603050405020304" pitchFamily="18" charset="0"/>
              </a:rPr>
              <a:t>patient</a:t>
            </a:r>
            <a:r>
              <a:rPr lang="nl-BE" sz="2000" dirty="0">
                <a:effectLst/>
                <a:latin typeface="Calibri" panose="020F0502020204030204" pitchFamily="34" charset="0"/>
                <a:ea typeface="SimSun" panose="02010600030101010101" pitchFamily="2" charset="-122"/>
                <a:cs typeface="Times New Roman" panose="02020603050405020304" pitchFamily="18" charset="0"/>
              </a:rPr>
              <a:t> empowerment te vergroten en daarmee de kwaliteit van zorg te verbeteren.</a:t>
            </a:r>
          </a:p>
          <a:p>
            <a:pPr marL="0" indent="0">
              <a:buNone/>
            </a:pPr>
            <a:endParaRPr lang="nl-BE" sz="2000" dirty="0">
              <a:latin typeface="Calibri" panose="020F0502020204030204" pitchFamily="34" charset="0"/>
              <a:ea typeface="SimSun" panose="02010600030101010101" pitchFamily="2" charset="-122"/>
              <a:cs typeface="Times New Roman" panose="02020603050405020304" pitchFamily="18" charset="0"/>
            </a:endParaRPr>
          </a:p>
          <a:p>
            <a:pPr marL="0" indent="0">
              <a:buNone/>
            </a:pPr>
            <a:r>
              <a:rPr lang="nl-BE" sz="2000" dirty="0">
                <a:effectLst/>
                <a:latin typeface="Calibri" panose="020F0502020204030204" pitchFamily="34" charset="0"/>
                <a:ea typeface="SimSun" panose="02010600030101010101" pitchFamily="2" charset="-122"/>
                <a:cs typeface="Times New Roman" panose="02020603050405020304" pitchFamily="18" charset="0"/>
              </a:rPr>
              <a:t>Deze PPT en de gegeven theorie vormen een INTRO op het overleg. Het is net de bedoeling dat uw eigen bijdrage en toepassing van dit onderwerp in de praktijk aan bod komt tijdens het overleg. </a:t>
            </a:r>
          </a:p>
          <a:p>
            <a:endParaRPr lang="nl-BE" sz="2000" dirty="0"/>
          </a:p>
        </p:txBody>
      </p:sp>
      <p:cxnSp>
        <p:nvCxnSpPr>
          <p:cNvPr id="50" name="Straight Connector 4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C1A4F2F6-0458-C779-B764-39F51917CB1D}"/>
              </a:ext>
            </a:extLst>
          </p:cNvPr>
          <p:cNvPicPr>
            <a:picLocks noChangeAspect="1"/>
          </p:cNvPicPr>
          <p:nvPr/>
        </p:nvPicPr>
        <p:blipFill>
          <a:blip r:embed="rId2"/>
          <a:stretch>
            <a:fillRect/>
          </a:stretch>
        </p:blipFill>
        <p:spPr>
          <a:xfrm>
            <a:off x="175532" y="120590"/>
            <a:ext cx="542591" cy="542591"/>
          </a:xfrm>
          <a:prstGeom prst="rect">
            <a:avLst/>
          </a:prstGeom>
        </p:spPr>
      </p:pic>
    </p:spTree>
    <p:extLst>
      <p:ext uri="{BB962C8B-B14F-4D97-AF65-F5344CB8AC3E}">
        <p14:creationId xmlns:p14="http://schemas.microsoft.com/office/powerpoint/2010/main" val="3335005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8AE295-080D-46B7-A782-8EB0AFDDBB0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4F63A7-A439-E3C2-EB1C-D7668BEB7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23B9D51-D57E-3C17-B40D-435022B06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13FEC251-5F0A-8B2E-E270-70B72402C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154726-919A-5F75-D7B0-636A851A4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E64CF7-9168-F0A2-C47F-C5FE80CE6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02B391A-55B1-E8F7-0300-AF3CE182A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7A35EC-CCDB-05AD-B607-23008C99CDD5}"/>
              </a:ext>
            </a:extLst>
          </p:cNvPr>
          <p:cNvSpPr>
            <a:spLocks noGrp="1"/>
          </p:cNvSpPr>
          <p:nvPr>
            <p:ph type="title"/>
          </p:nvPr>
        </p:nvSpPr>
        <p:spPr>
          <a:xfrm>
            <a:off x="1043631" y="809898"/>
            <a:ext cx="9942716" cy="1554480"/>
          </a:xfrm>
        </p:spPr>
        <p:txBody>
          <a:bodyPr anchor="ctr">
            <a:normAutofit/>
          </a:bodyPr>
          <a:lstStyle/>
          <a:p>
            <a:pPr lvl="0" algn="ctr"/>
            <a:r>
              <a:rPr lang="nl-NL" sz="4800" dirty="0"/>
              <a:t>“Een zorgvrager empoweren leidt daarom niet tot een beter resultaat”</a:t>
            </a:r>
          </a:p>
        </p:txBody>
      </p:sp>
      <p:sp>
        <p:nvSpPr>
          <p:cNvPr id="3" name="Tijdelijke aanduiding voor inhoud 2">
            <a:extLst>
              <a:ext uri="{FF2B5EF4-FFF2-40B4-BE49-F238E27FC236}">
                <a16:creationId xmlns:a16="http://schemas.microsoft.com/office/drawing/2014/main" id="{21EF128B-D466-CE63-9A08-567DC625B76C}"/>
              </a:ext>
            </a:extLst>
          </p:cNvPr>
          <p:cNvSpPr>
            <a:spLocks noGrp="1"/>
          </p:cNvSpPr>
          <p:nvPr>
            <p:ph idx="1"/>
          </p:nvPr>
        </p:nvSpPr>
        <p:spPr>
          <a:xfrm>
            <a:off x="1045028" y="3017522"/>
            <a:ext cx="9941319" cy="3124658"/>
          </a:xfrm>
        </p:spPr>
        <p:txBody>
          <a:bodyPr anchor="ctr">
            <a:normAutofit/>
          </a:bodyPr>
          <a:lstStyle/>
          <a:p>
            <a:r>
              <a:rPr lang="nl-BE" sz="2400" dirty="0"/>
              <a:t>Verlies van zelfcontrole voelt slecht aan</a:t>
            </a:r>
          </a:p>
          <a:p>
            <a:r>
              <a:rPr lang="nl-BE" sz="2400" dirty="0"/>
              <a:t>Gevoel van zelfcontrole heeft positieve effecten, fysiek en psychologisch</a:t>
            </a:r>
          </a:p>
          <a:p>
            <a:r>
              <a:rPr lang="nl-BE" sz="2400" dirty="0"/>
              <a:t>Mee beslissen</a:t>
            </a:r>
          </a:p>
          <a:p>
            <a:r>
              <a:rPr lang="nl-BE" sz="2400" dirty="0"/>
              <a:t>Hogere therapietrouw</a:t>
            </a:r>
          </a:p>
          <a:p>
            <a:r>
              <a:rPr lang="nl-BE" sz="2400" dirty="0"/>
              <a:t>Kwaliteitsvollere relatie zorgverstrekker - zorgvrager</a:t>
            </a:r>
          </a:p>
          <a:p>
            <a:endParaRPr lang="nl-BE" sz="2400" dirty="0"/>
          </a:p>
        </p:txBody>
      </p:sp>
      <p:cxnSp>
        <p:nvCxnSpPr>
          <p:cNvPr id="17" name="Straight Connector 16">
            <a:extLst>
              <a:ext uri="{FF2B5EF4-FFF2-40B4-BE49-F238E27FC236}">
                <a16:creationId xmlns:a16="http://schemas.microsoft.com/office/drawing/2014/main" id="{E879AA29-EDAC-006B-2B45-6373D19AAA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AE604AF8-5F2C-8B28-6DEF-7F7F60B9E81B}"/>
              </a:ext>
            </a:extLst>
          </p:cNvPr>
          <p:cNvPicPr>
            <a:picLocks noChangeAspect="1"/>
          </p:cNvPicPr>
          <p:nvPr/>
        </p:nvPicPr>
        <p:blipFill>
          <a:blip r:embed="rId2"/>
          <a:stretch>
            <a:fillRect/>
          </a:stretch>
        </p:blipFill>
        <p:spPr>
          <a:xfrm>
            <a:off x="175532" y="120590"/>
            <a:ext cx="542591" cy="542591"/>
          </a:xfrm>
          <a:prstGeom prst="rect">
            <a:avLst/>
          </a:prstGeom>
        </p:spPr>
      </p:pic>
    </p:spTree>
    <p:extLst>
      <p:ext uri="{BB962C8B-B14F-4D97-AF65-F5344CB8AC3E}">
        <p14:creationId xmlns:p14="http://schemas.microsoft.com/office/powerpoint/2010/main" val="1435360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E8DE5F-056D-92A7-222E-5EFC21DB5D8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C1957B-860E-426E-2605-0C7E42C62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31594A-3BA0-D863-FE9C-51709E62D12C}"/>
              </a:ext>
            </a:extLst>
          </p:cNvPr>
          <p:cNvSpPr>
            <a:spLocks noGrp="1"/>
          </p:cNvSpPr>
          <p:nvPr>
            <p:ph type="title"/>
          </p:nvPr>
        </p:nvSpPr>
        <p:spPr>
          <a:xfrm>
            <a:off x="7239014" y="525982"/>
            <a:ext cx="4282983" cy="1200361"/>
          </a:xfrm>
        </p:spPr>
        <p:txBody>
          <a:bodyPr anchor="b">
            <a:normAutofit/>
          </a:bodyPr>
          <a:lstStyle/>
          <a:p>
            <a:r>
              <a:rPr lang="nl-BE" sz="3600" dirty="0"/>
              <a:t>Aan jullie</a:t>
            </a:r>
          </a:p>
        </p:txBody>
      </p:sp>
      <p:sp>
        <p:nvSpPr>
          <p:cNvPr id="11" name="Rectangle 10">
            <a:extLst>
              <a:ext uri="{FF2B5EF4-FFF2-40B4-BE49-F238E27FC236}">
                <a16:creationId xmlns:a16="http://schemas.microsoft.com/office/drawing/2014/main" id="{547111EC-CE1F-3182-09AC-B8C34CB09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FF54B4-F09A-95D8-1D62-4E7EB220A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50AE72B-8E21-8336-D9BF-330E7CE87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F4B4B87-1E4A-E8A5-F3C9-F262F89AA8DD}"/>
              </a:ext>
            </a:extLst>
          </p:cNvPr>
          <p:cNvSpPr>
            <a:spLocks noGrp="1"/>
          </p:cNvSpPr>
          <p:nvPr>
            <p:ph idx="1"/>
          </p:nvPr>
        </p:nvSpPr>
        <p:spPr>
          <a:xfrm>
            <a:off x="7239012" y="2031101"/>
            <a:ext cx="4282984" cy="3511943"/>
          </a:xfrm>
        </p:spPr>
        <p:txBody>
          <a:bodyPr anchor="ctr">
            <a:normAutofit/>
          </a:bodyPr>
          <a:lstStyle/>
          <a:p>
            <a:r>
              <a:rPr lang="nl-BE" sz="1800" dirty="0"/>
              <a:t>Deel je ervaringen, kennis, tips enz. met je collega’s tijdens het intercollegiaal overleg dat </a:t>
            </a:r>
            <a:r>
              <a:rPr lang="nl-BE" sz="1800"/>
              <a:t>nu volgt </a:t>
            </a:r>
            <a:endParaRPr lang="nl-BE" sz="1800" dirty="0"/>
          </a:p>
        </p:txBody>
      </p:sp>
      <p:sp>
        <p:nvSpPr>
          <p:cNvPr id="17" name="Rectangle 16">
            <a:extLst>
              <a:ext uri="{FF2B5EF4-FFF2-40B4-BE49-F238E27FC236}">
                <a16:creationId xmlns:a16="http://schemas.microsoft.com/office/drawing/2014/main" id="{85836CF5-872C-5F63-EC72-E7DB6757F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3EF7F03E-5E1E-4169-47EF-8E17D4AB17E6}"/>
              </a:ext>
            </a:extLst>
          </p:cNvPr>
          <p:cNvPicPr>
            <a:picLocks noChangeAspect="1"/>
          </p:cNvPicPr>
          <p:nvPr/>
        </p:nvPicPr>
        <p:blipFill>
          <a:blip r:embed="rId2"/>
          <a:stretch>
            <a:fillRect/>
          </a:stretch>
        </p:blipFill>
        <p:spPr>
          <a:xfrm>
            <a:off x="175532" y="120590"/>
            <a:ext cx="542591" cy="542591"/>
          </a:xfrm>
          <a:prstGeom prst="rect">
            <a:avLst/>
          </a:prstGeom>
        </p:spPr>
      </p:pic>
      <p:pic>
        <p:nvPicPr>
          <p:cNvPr id="6" name="Afbeelding 5" descr="Afbeelding met buitenshuis, persoon, kleding, fiets&#10;&#10;Automatisch gegenereerde beschrijving">
            <a:extLst>
              <a:ext uri="{FF2B5EF4-FFF2-40B4-BE49-F238E27FC236}">
                <a16:creationId xmlns:a16="http://schemas.microsoft.com/office/drawing/2014/main" id="{43AB753D-02A3-98E7-4621-BEE9748DE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43" y="2329520"/>
            <a:ext cx="5701353" cy="3800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978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DBBB41-CB0C-3E14-78F2-1D5557386627}"/>
              </a:ext>
            </a:extLst>
          </p:cNvPr>
          <p:cNvSpPr>
            <a:spLocks noGrp="1"/>
          </p:cNvSpPr>
          <p:nvPr>
            <p:ph type="title"/>
          </p:nvPr>
        </p:nvSpPr>
        <p:spPr>
          <a:xfrm>
            <a:off x="7239014" y="525982"/>
            <a:ext cx="4282983" cy="1200361"/>
          </a:xfrm>
        </p:spPr>
        <p:txBody>
          <a:bodyPr anchor="b">
            <a:normAutofit/>
          </a:bodyPr>
          <a:lstStyle/>
          <a:p>
            <a:r>
              <a:rPr lang="nl-BE" sz="3600" dirty="0"/>
              <a:t>Wat is </a:t>
            </a:r>
            <a:r>
              <a:rPr lang="nl-BE" sz="3600" dirty="0" err="1"/>
              <a:t>Patient</a:t>
            </a:r>
            <a:r>
              <a:rPr lang="nl-BE" sz="3600" dirty="0"/>
              <a:t> Empowerment?</a:t>
            </a:r>
          </a:p>
        </p:txBody>
      </p:sp>
      <p:sp>
        <p:nvSpPr>
          <p:cNvPr id="11"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208A3FD-5DE8-ED48-D8CA-EA8D5B0FAEB4}"/>
              </a:ext>
            </a:extLst>
          </p:cNvPr>
          <p:cNvSpPr>
            <a:spLocks noGrp="1"/>
          </p:cNvSpPr>
          <p:nvPr>
            <p:ph idx="1"/>
          </p:nvPr>
        </p:nvSpPr>
        <p:spPr>
          <a:xfrm>
            <a:off x="7239012" y="2031101"/>
            <a:ext cx="4282984" cy="3511943"/>
          </a:xfrm>
        </p:spPr>
        <p:txBody>
          <a:bodyPr anchor="ctr">
            <a:normAutofit/>
          </a:bodyPr>
          <a:lstStyle/>
          <a:p>
            <a:r>
              <a:rPr lang="nl-BE" sz="1800" dirty="0"/>
              <a:t>Machtsdynamiek tussen zorgverleners enerzijds en patiënten anderzijds: de wederzijdse afhankelijkheid</a:t>
            </a:r>
          </a:p>
          <a:p>
            <a:endParaRPr lang="nl-BE" sz="1800" dirty="0"/>
          </a:p>
          <a:p>
            <a:r>
              <a:rPr lang="nl-BE" sz="1800" dirty="0"/>
              <a:t>Gevoel van afhankelijkheid beperken + gevoel van zelfcontrole behouden </a:t>
            </a:r>
            <a:r>
              <a:rPr lang="nl-BE" sz="1800" dirty="0">
                <a:latin typeface="Calibri" panose="020F0502020204030204" pitchFamily="34" charset="0"/>
                <a:cs typeface="Calibri" panose="020F0502020204030204" pitchFamily="34" charset="0"/>
              </a:rPr>
              <a:t>→ </a:t>
            </a:r>
            <a:r>
              <a:rPr lang="nl-BE" sz="1800" dirty="0"/>
              <a:t>succesvollere behandeling </a:t>
            </a:r>
          </a:p>
          <a:p>
            <a:endParaRPr lang="nl-BE" sz="1800" dirty="0"/>
          </a:p>
          <a:p>
            <a:r>
              <a:rPr lang="nl-BE" sz="1800" dirty="0"/>
              <a:t>Hoe zet je de patiënt mee aan het stuur? </a:t>
            </a:r>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44DE2A6B-EA9E-13C4-6BB5-55FC0CC3A944}"/>
              </a:ext>
            </a:extLst>
          </p:cNvPr>
          <p:cNvPicPr>
            <a:picLocks noChangeAspect="1"/>
          </p:cNvPicPr>
          <p:nvPr/>
        </p:nvPicPr>
        <p:blipFill>
          <a:blip r:embed="rId2"/>
          <a:stretch>
            <a:fillRect/>
          </a:stretch>
        </p:blipFill>
        <p:spPr>
          <a:xfrm>
            <a:off x="175532" y="120590"/>
            <a:ext cx="542591" cy="542591"/>
          </a:xfrm>
          <a:prstGeom prst="rect">
            <a:avLst/>
          </a:prstGeom>
        </p:spPr>
      </p:pic>
      <p:pic>
        <p:nvPicPr>
          <p:cNvPr id="7" name="Afbeelding 6" descr="Afbeelding met buitenshuis, persoon, kleding, fiets&#10;&#10;Automatisch gegenereerde beschrijving">
            <a:extLst>
              <a:ext uri="{FF2B5EF4-FFF2-40B4-BE49-F238E27FC236}">
                <a16:creationId xmlns:a16="http://schemas.microsoft.com/office/drawing/2014/main" id="{B6106D39-997E-0DB0-845A-EC6517779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43" y="2329520"/>
            <a:ext cx="5701353" cy="3800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378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45850D2-F585-A812-C30C-823B444932E6}"/>
              </a:ext>
            </a:extLst>
          </p:cNvPr>
          <p:cNvSpPr>
            <a:spLocks noGrp="1"/>
          </p:cNvSpPr>
          <p:nvPr>
            <p:ph type="title"/>
          </p:nvPr>
        </p:nvSpPr>
        <p:spPr>
          <a:xfrm>
            <a:off x="808638" y="386930"/>
            <a:ext cx="9236700" cy="1188950"/>
          </a:xfrm>
        </p:spPr>
        <p:txBody>
          <a:bodyPr anchor="b">
            <a:normAutofit fontScale="90000"/>
          </a:bodyPr>
          <a:lstStyle/>
          <a:p>
            <a:r>
              <a:rPr lang="nl-BE" sz="5400" dirty="0"/>
              <a:t>Definitie “</a:t>
            </a:r>
            <a:r>
              <a:rPr lang="nl-BE" sz="5400" dirty="0" err="1"/>
              <a:t>Patient</a:t>
            </a:r>
            <a:r>
              <a:rPr lang="nl-BE" sz="5400" dirty="0"/>
              <a:t> Empowerment”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16DEDAD-83D9-D1BA-1A35-ECA3696DC5B7}"/>
              </a:ext>
            </a:extLst>
          </p:cNvPr>
          <p:cNvSpPr>
            <a:spLocks noGrp="1"/>
          </p:cNvSpPr>
          <p:nvPr>
            <p:ph idx="1"/>
          </p:nvPr>
        </p:nvSpPr>
        <p:spPr>
          <a:xfrm>
            <a:off x="808638" y="1783618"/>
            <a:ext cx="10143668" cy="3435531"/>
          </a:xfrm>
        </p:spPr>
        <p:txBody>
          <a:bodyPr anchor="ctr">
            <a:normAutofit/>
          </a:bodyPr>
          <a:lstStyle/>
          <a:p>
            <a:r>
              <a:rPr lang="nl-BE" sz="2400" dirty="0"/>
              <a:t>Proces, waarbij patiënten</a:t>
            </a:r>
          </a:p>
          <a:p>
            <a:pPr lvl="1"/>
            <a:r>
              <a:rPr lang="nl-BE" dirty="0"/>
              <a:t>kennis, vaardigheden en een gevoel van zelfcontrole over hun eigen gezondheidszorg verwerven</a:t>
            </a:r>
          </a:p>
          <a:p>
            <a:r>
              <a:rPr lang="nl-BE" sz="2400" dirty="0"/>
              <a:t>Vermogen van de patiënt om </a:t>
            </a:r>
          </a:p>
          <a:p>
            <a:pPr lvl="1"/>
            <a:r>
              <a:rPr lang="nl-BE" dirty="0"/>
              <a:t>actief deel te nemen aan behandeling</a:t>
            </a:r>
          </a:p>
          <a:p>
            <a:pPr lvl="1"/>
            <a:r>
              <a:rPr lang="nl-BE" dirty="0"/>
              <a:t>beslissingen te nemen over de eigen zorg, gezondheid en welzijn</a:t>
            </a:r>
          </a:p>
        </p:txBody>
      </p:sp>
      <p:pic>
        <p:nvPicPr>
          <p:cNvPr id="4" name="Afbeelding 3">
            <a:extLst>
              <a:ext uri="{FF2B5EF4-FFF2-40B4-BE49-F238E27FC236}">
                <a16:creationId xmlns:a16="http://schemas.microsoft.com/office/drawing/2014/main" id="{EFCD6AD8-2FC2-D08B-1A7C-4629E0FF1DD6}"/>
              </a:ext>
            </a:extLst>
          </p:cNvPr>
          <p:cNvPicPr>
            <a:picLocks noChangeAspect="1"/>
          </p:cNvPicPr>
          <p:nvPr/>
        </p:nvPicPr>
        <p:blipFill>
          <a:blip r:embed="rId2"/>
          <a:stretch>
            <a:fillRect/>
          </a:stretch>
        </p:blipFill>
        <p:spPr>
          <a:xfrm>
            <a:off x="175532" y="120590"/>
            <a:ext cx="542591" cy="542591"/>
          </a:xfrm>
          <a:prstGeom prst="rect">
            <a:avLst/>
          </a:prstGeom>
        </p:spPr>
      </p:pic>
      <p:pic>
        <p:nvPicPr>
          <p:cNvPr id="5" name="Graphic 4" descr="Overdracht">
            <a:extLst>
              <a:ext uri="{FF2B5EF4-FFF2-40B4-BE49-F238E27FC236}">
                <a16:creationId xmlns:a16="http://schemas.microsoft.com/office/drawing/2014/main" id="{9A8D47CD-BB45-4605-5435-0EE3B5AB61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3549" y="5050097"/>
            <a:ext cx="682918" cy="682918"/>
          </a:xfrm>
          <a:prstGeom prst="rect">
            <a:avLst/>
          </a:prstGeom>
        </p:spPr>
      </p:pic>
      <p:sp>
        <p:nvSpPr>
          <p:cNvPr id="6" name="Tekstvak 5">
            <a:extLst>
              <a:ext uri="{FF2B5EF4-FFF2-40B4-BE49-F238E27FC236}">
                <a16:creationId xmlns:a16="http://schemas.microsoft.com/office/drawing/2014/main" id="{9732110C-D31B-7AE6-656A-C5532A2AD2E1}"/>
              </a:ext>
            </a:extLst>
          </p:cNvPr>
          <p:cNvSpPr txBox="1"/>
          <p:nvPr/>
        </p:nvSpPr>
        <p:spPr>
          <a:xfrm>
            <a:off x="1797979" y="4946329"/>
            <a:ext cx="2785540" cy="954107"/>
          </a:xfrm>
          <a:prstGeom prst="rect">
            <a:avLst/>
          </a:prstGeom>
          <a:noFill/>
        </p:spPr>
        <p:txBody>
          <a:bodyPr wrap="square" rtlCol="0">
            <a:spAutoFit/>
          </a:bodyPr>
          <a:lstStyle/>
          <a:p>
            <a:pPr algn="r"/>
            <a:r>
              <a:rPr lang="nl-BE" sz="2800" dirty="0">
                <a:solidFill>
                  <a:schemeClr val="accent1">
                    <a:lumMod val="60000"/>
                    <a:lumOff val="40000"/>
                  </a:schemeClr>
                </a:solidFill>
              </a:rPr>
              <a:t>Zelfcontrole</a:t>
            </a:r>
            <a:br>
              <a:rPr lang="nl-BE" sz="2800" dirty="0">
                <a:solidFill>
                  <a:schemeClr val="accent1">
                    <a:lumMod val="60000"/>
                    <a:lumOff val="40000"/>
                  </a:schemeClr>
                </a:solidFill>
              </a:rPr>
            </a:br>
            <a:r>
              <a:rPr lang="nl-BE" sz="2800" dirty="0">
                <a:solidFill>
                  <a:schemeClr val="accent1">
                    <a:lumMod val="60000"/>
                    <a:lumOff val="40000"/>
                  </a:schemeClr>
                </a:solidFill>
              </a:rPr>
              <a:t>verliezen</a:t>
            </a:r>
          </a:p>
        </p:txBody>
      </p:sp>
      <p:sp>
        <p:nvSpPr>
          <p:cNvPr id="7" name="Tekstvak 6">
            <a:extLst>
              <a:ext uri="{FF2B5EF4-FFF2-40B4-BE49-F238E27FC236}">
                <a16:creationId xmlns:a16="http://schemas.microsoft.com/office/drawing/2014/main" id="{A4993494-8081-A858-BB7E-D8A7F1A334F2}"/>
              </a:ext>
            </a:extLst>
          </p:cNvPr>
          <p:cNvSpPr txBox="1"/>
          <p:nvPr/>
        </p:nvSpPr>
        <p:spPr>
          <a:xfrm>
            <a:off x="5546497" y="4741878"/>
            <a:ext cx="6785532" cy="1384995"/>
          </a:xfrm>
          <a:prstGeom prst="rect">
            <a:avLst/>
          </a:prstGeom>
          <a:noFill/>
        </p:spPr>
        <p:txBody>
          <a:bodyPr wrap="square" rtlCol="0">
            <a:spAutoFit/>
          </a:bodyPr>
          <a:lstStyle/>
          <a:p>
            <a:r>
              <a:rPr lang="nl-BE" sz="2800" dirty="0">
                <a:solidFill>
                  <a:schemeClr val="accent1">
                    <a:lumMod val="60000"/>
                    <a:lumOff val="40000"/>
                  </a:schemeClr>
                </a:solidFill>
              </a:rPr>
              <a:t>Zelfcontrole </a:t>
            </a:r>
            <a:br>
              <a:rPr lang="nl-BE" sz="2800" dirty="0">
                <a:solidFill>
                  <a:schemeClr val="accent1">
                    <a:lumMod val="60000"/>
                    <a:lumOff val="40000"/>
                  </a:schemeClr>
                </a:solidFill>
              </a:rPr>
            </a:br>
            <a:r>
              <a:rPr lang="nl-BE" sz="2800" dirty="0">
                <a:solidFill>
                  <a:schemeClr val="accent1">
                    <a:lumMod val="60000"/>
                    <a:lumOff val="40000"/>
                  </a:schemeClr>
                </a:solidFill>
              </a:rPr>
              <a:t>&amp; gevoel van zelfcontrole herstellen </a:t>
            </a:r>
            <a:br>
              <a:rPr lang="nl-BE" sz="2800" dirty="0">
                <a:solidFill>
                  <a:schemeClr val="accent1">
                    <a:lumMod val="60000"/>
                    <a:lumOff val="40000"/>
                  </a:schemeClr>
                </a:solidFill>
              </a:rPr>
            </a:br>
            <a:r>
              <a:rPr lang="nl-BE" sz="2800" dirty="0">
                <a:solidFill>
                  <a:schemeClr val="accent1">
                    <a:lumMod val="60000"/>
                    <a:lumOff val="40000"/>
                  </a:schemeClr>
                </a:solidFill>
              </a:rPr>
              <a:t>&amp; bewaren &amp; sterken</a:t>
            </a:r>
          </a:p>
        </p:txBody>
      </p:sp>
    </p:spTree>
    <p:extLst>
      <p:ext uri="{BB962C8B-B14F-4D97-AF65-F5344CB8AC3E}">
        <p14:creationId xmlns:p14="http://schemas.microsoft.com/office/powerpoint/2010/main" val="199235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3" name="Rectangle 12">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94D9B4-0B2F-D7E0-34AA-92A2C063EE95}"/>
              </a:ext>
            </a:extLst>
          </p:cNvPr>
          <p:cNvSpPr>
            <a:spLocks noGrp="1"/>
          </p:cNvSpPr>
          <p:nvPr>
            <p:ph type="title"/>
          </p:nvPr>
        </p:nvSpPr>
        <p:spPr/>
        <p:txBody>
          <a:bodyPr/>
          <a:lstStyle/>
          <a:p>
            <a:r>
              <a:rPr lang="nl-BE" dirty="0"/>
              <a:t>De vier fases van </a:t>
            </a:r>
            <a:r>
              <a:rPr lang="nl-BE" dirty="0" err="1"/>
              <a:t>Patient</a:t>
            </a:r>
            <a:r>
              <a:rPr lang="nl-BE" dirty="0"/>
              <a:t> Empowerment</a:t>
            </a:r>
          </a:p>
        </p:txBody>
      </p:sp>
      <p:pic>
        <p:nvPicPr>
          <p:cNvPr id="4" name="Afbeelding 3">
            <a:extLst>
              <a:ext uri="{FF2B5EF4-FFF2-40B4-BE49-F238E27FC236}">
                <a16:creationId xmlns:a16="http://schemas.microsoft.com/office/drawing/2014/main" id="{65750319-3577-E33B-BE15-DEFA8A57E3E2}"/>
              </a:ext>
            </a:extLst>
          </p:cNvPr>
          <p:cNvPicPr>
            <a:picLocks noChangeAspect="1"/>
          </p:cNvPicPr>
          <p:nvPr/>
        </p:nvPicPr>
        <p:blipFill>
          <a:blip r:embed="rId2"/>
          <a:stretch>
            <a:fillRect/>
          </a:stretch>
        </p:blipFill>
        <p:spPr>
          <a:xfrm>
            <a:off x="175532" y="120590"/>
            <a:ext cx="542591" cy="542591"/>
          </a:xfrm>
          <a:prstGeom prst="rect">
            <a:avLst/>
          </a:prstGeom>
        </p:spPr>
      </p:pic>
      <p:graphicFrame>
        <p:nvGraphicFramePr>
          <p:cNvPr id="5" name="Diagram 4">
            <a:extLst>
              <a:ext uri="{FF2B5EF4-FFF2-40B4-BE49-F238E27FC236}">
                <a16:creationId xmlns:a16="http://schemas.microsoft.com/office/drawing/2014/main" id="{D255689C-4F13-3177-235D-7C8245592B1E}"/>
              </a:ext>
            </a:extLst>
          </p:cNvPr>
          <p:cNvGraphicFramePr/>
          <p:nvPr>
            <p:extLst>
              <p:ext uri="{D42A27DB-BD31-4B8C-83A1-F6EECF244321}">
                <p14:modId xmlns:p14="http://schemas.microsoft.com/office/powerpoint/2010/main" val="2377648613"/>
              </p:ext>
            </p:extLst>
          </p:nvPr>
        </p:nvGraphicFramePr>
        <p:xfrm>
          <a:off x="2487871" y="1298676"/>
          <a:ext cx="7216258" cy="4260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26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174DFE-8E21-7BFB-09CD-F1ED0E8241C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ACA61D-A337-4CFB-F1BC-7396F13F9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2B5895D-2055-E1A4-32EA-0B4686BD8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3" name="Rectangle 12">
              <a:extLst>
                <a:ext uri="{FF2B5EF4-FFF2-40B4-BE49-F238E27FC236}">
                  <a16:creationId xmlns:a16="http://schemas.microsoft.com/office/drawing/2014/main" id="{2C218E9B-5B8E-040E-9497-73A4DA4BD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00D13F8-3A99-EE0A-25DE-E0B37DB60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442E7214-671B-7410-2D69-FA0E10FC1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9282556-FE73-8CF6-43DC-7205DE91A00B}"/>
              </a:ext>
            </a:extLst>
          </p:cNvPr>
          <p:cNvSpPr>
            <a:spLocks noGrp="1"/>
          </p:cNvSpPr>
          <p:nvPr>
            <p:ph type="title"/>
          </p:nvPr>
        </p:nvSpPr>
        <p:spPr/>
        <p:txBody>
          <a:bodyPr/>
          <a:lstStyle/>
          <a:p>
            <a:r>
              <a:rPr lang="nl-BE" dirty="0"/>
              <a:t>Communicatie als middel </a:t>
            </a:r>
          </a:p>
        </p:txBody>
      </p:sp>
      <p:sp>
        <p:nvSpPr>
          <p:cNvPr id="6" name="Rechthoek 5" descr="Vinkje">
            <a:extLst>
              <a:ext uri="{FF2B5EF4-FFF2-40B4-BE49-F238E27FC236}">
                <a16:creationId xmlns:a16="http://schemas.microsoft.com/office/drawing/2014/main" id="{47E6FC20-4B99-AB3B-DF58-C77F78B54AC3}"/>
              </a:ext>
            </a:extLst>
          </p:cNvPr>
          <p:cNvSpPr/>
          <p:nvPr/>
        </p:nvSpPr>
        <p:spPr>
          <a:xfrm>
            <a:off x="944542" y="2812822"/>
            <a:ext cx="1300252" cy="130025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BE"/>
          </a:p>
        </p:txBody>
      </p:sp>
      <p:sp>
        <p:nvSpPr>
          <p:cNvPr id="7" name="Vrije vorm: vorm 6">
            <a:extLst>
              <a:ext uri="{FF2B5EF4-FFF2-40B4-BE49-F238E27FC236}">
                <a16:creationId xmlns:a16="http://schemas.microsoft.com/office/drawing/2014/main" id="{7DA83CE2-8E46-CA3F-D65A-872A8D18D3BE}"/>
              </a:ext>
            </a:extLst>
          </p:cNvPr>
          <p:cNvSpPr/>
          <p:nvPr/>
        </p:nvSpPr>
        <p:spPr>
          <a:xfrm>
            <a:off x="134112" y="4469765"/>
            <a:ext cx="2889450" cy="720000"/>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nl-BE" sz="2200" kern="1200" dirty="0"/>
              <a:t>Controlegevoel verkrijgen </a:t>
            </a:r>
            <a:endParaRPr lang="en-US" sz="2200" kern="1200" dirty="0"/>
          </a:p>
        </p:txBody>
      </p:sp>
      <p:sp>
        <p:nvSpPr>
          <p:cNvPr id="8" name="Rechthoek 7" descr="Smiling Face with No Fill">
            <a:extLst>
              <a:ext uri="{FF2B5EF4-FFF2-40B4-BE49-F238E27FC236}">
                <a16:creationId xmlns:a16="http://schemas.microsoft.com/office/drawing/2014/main" id="{EA9A6299-2E61-B88E-D87D-F945BBAE78C1}"/>
              </a:ext>
            </a:extLst>
          </p:cNvPr>
          <p:cNvSpPr/>
          <p:nvPr/>
        </p:nvSpPr>
        <p:spPr>
          <a:xfrm>
            <a:off x="3526101" y="2812822"/>
            <a:ext cx="1300252" cy="130025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BE"/>
          </a:p>
        </p:txBody>
      </p:sp>
      <p:sp>
        <p:nvSpPr>
          <p:cNvPr id="9" name="Vrije vorm: vorm 8">
            <a:extLst>
              <a:ext uri="{FF2B5EF4-FFF2-40B4-BE49-F238E27FC236}">
                <a16:creationId xmlns:a16="http://schemas.microsoft.com/office/drawing/2014/main" id="{9407FB97-084E-E98E-5B84-E2FB42EDB780}"/>
              </a:ext>
            </a:extLst>
          </p:cNvPr>
          <p:cNvSpPr/>
          <p:nvPr/>
        </p:nvSpPr>
        <p:spPr>
          <a:xfrm>
            <a:off x="2667976" y="4469765"/>
            <a:ext cx="2889450" cy="720000"/>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nl-BE" sz="2200" kern="1200"/>
              <a:t>Afhankelijkheidsgevoel neutraliseren</a:t>
            </a:r>
            <a:endParaRPr lang="en-US" sz="2200" kern="1200"/>
          </a:p>
        </p:txBody>
      </p:sp>
      <p:sp>
        <p:nvSpPr>
          <p:cNvPr id="11" name="Rechthoek 10" descr="Oor">
            <a:extLst>
              <a:ext uri="{FF2B5EF4-FFF2-40B4-BE49-F238E27FC236}">
                <a16:creationId xmlns:a16="http://schemas.microsoft.com/office/drawing/2014/main" id="{323E647D-8933-76C7-17A7-B4147E4312D1}"/>
              </a:ext>
            </a:extLst>
          </p:cNvPr>
          <p:cNvSpPr/>
          <p:nvPr/>
        </p:nvSpPr>
        <p:spPr>
          <a:xfrm>
            <a:off x="6454755" y="2812822"/>
            <a:ext cx="1300252" cy="130025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BE" dirty="0">
              <a:solidFill>
                <a:srgbClr val="156082"/>
              </a:solidFill>
            </a:endParaRPr>
          </a:p>
        </p:txBody>
      </p:sp>
      <p:sp>
        <p:nvSpPr>
          <p:cNvPr id="15" name="Vrije vorm: vorm 14">
            <a:extLst>
              <a:ext uri="{FF2B5EF4-FFF2-40B4-BE49-F238E27FC236}">
                <a16:creationId xmlns:a16="http://schemas.microsoft.com/office/drawing/2014/main" id="{9BDD560B-88D5-F037-2825-F718320A4148}"/>
              </a:ext>
            </a:extLst>
          </p:cNvPr>
          <p:cNvSpPr/>
          <p:nvPr/>
        </p:nvSpPr>
        <p:spPr>
          <a:xfrm>
            <a:off x="5661130" y="4469765"/>
            <a:ext cx="2889450" cy="720000"/>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nl-BE" sz="2200" kern="1200" dirty="0"/>
              <a:t>Luisteren en letten op (non-)verbalen signalen</a:t>
            </a:r>
            <a:endParaRPr lang="en-US" sz="2200" kern="1200" dirty="0"/>
          </a:p>
        </p:txBody>
      </p:sp>
      <p:pic>
        <p:nvPicPr>
          <p:cNvPr id="4" name="Afbeelding 3">
            <a:extLst>
              <a:ext uri="{FF2B5EF4-FFF2-40B4-BE49-F238E27FC236}">
                <a16:creationId xmlns:a16="http://schemas.microsoft.com/office/drawing/2014/main" id="{4E6F2C6F-B126-8251-AE78-AF7F42C17597}"/>
              </a:ext>
            </a:extLst>
          </p:cNvPr>
          <p:cNvPicPr>
            <a:picLocks noChangeAspect="1"/>
          </p:cNvPicPr>
          <p:nvPr/>
        </p:nvPicPr>
        <p:blipFill>
          <a:blip r:embed="rId8"/>
          <a:stretch>
            <a:fillRect/>
          </a:stretch>
        </p:blipFill>
        <p:spPr>
          <a:xfrm>
            <a:off x="175532" y="120590"/>
            <a:ext cx="542591" cy="542591"/>
          </a:xfrm>
          <a:prstGeom prst="rect">
            <a:avLst/>
          </a:prstGeom>
        </p:spPr>
      </p:pic>
      <p:sp>
        <p:nvSpPr>
          <p:cNvPr id="17" name="Vrije vorm: vorm 16">
            <a:extLst>
              <a:ext uri="{FF2B5EF4-FFF2-40B4-BE49-F238E27FC236}">
                <a16:creationId xmlns:a16="http://schemas.microsoft.com/office/drawing/2014/main" id="{E1C89FF7-CFF3-1DFA-E970-ED3A40F45C5C}"/>
              </a:ext>
            </a:extLst>
          </p:cNvPr>
          <p:cNvSpPr/>
          <p:nvPr/>
        </p:nvSpPr>
        <p:spPr>
          <a:xfrm>
            <a:off x="8339328" y="4475861"/>
            <a:ext cx="3604465" cy="720000"/>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nl-BE" sz="2200" dirty="0"/>
              <a:t>Gevoel van </a:t>
            </a:r>
            <a:br>
              <a:rPr lang="nl-BE" sz="2200" dirty="0"/>
            </a:br>
            <a:r>
              <a:rPr lang="nl-BE" sz="2200" dirty="0"/>
              <a:t>zelfredzaamheid </a:t>
            </a:r>
            <a:r>
              <a:rPr lang="nl-BE" sz="2200" kern="1200" dirty="0"/>
              <a:t>sterken</a:t>
            </a:r>
            <a:endParaRPr lang="en-US" sz="2200" kern="1200" dirty="0"/>
          </a:p>
        </p:txBody>
      </p:sp>
      <p:pic>
        <p:nvPicPr>
          <p:cNvPr id="1026" name="Picture 2" descr="Self Confidence Icon Vector Art, Icons, and Graphics for Free Download">
            <a:extLst>
              <a:ext uri="{FF2B5EF4-FFF2-40B4-BE49-F238E27FC236}">
                <a16:creationId xmlns:a16="http://schemas.microsoft.com/office/drawing/2014/main" id="{F776D004-4ABC-1BE3-FCA2-88B03A8114B5}"/>
              </a:ext>
            </a:extLst>
          </p:cNvPr>
          <p:cNvPicPr>
            <a:picLocks noChangeAspect="1" noChangeArrowheads="1"/>
          </p:cNvPicPr>
          <p:nvPr/>
        </p:nvPicPr>
        <p:blipFill>
          <a:blip r:embed="rId9">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45976" y="1994298"/>
            <a:ext cx="2586506" cy="258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6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C1926F-7FE9-A0B8-FBC2-A1181D99F7B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C98EF36-AFF6-BA55-91AD-699E651D5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D924FC8-FB22-5D70-DD0B-F6A175AC5885}"/>
              </a:ext>
            </a:extLst>
          </p:cNvPr>
          <p:cNvSpPr>
            <a:spLocks noGrp="1"/>
          </p:cNvSpPr>
          <p:nvPr>
            <p:ph type="title"/>
          </p:nvPr>
        </p:nvSpPr>
        <p:spPr>
          <a:xfrm>
            <a:off x="808638" y="386930"/>
            <a:ext cx="9236700" cy="1188950"/>
          </a:xfrm>
        </p:spPr>
        <p:txBody>
          <a:bodyPr anchor="b">
            <a:normAutofit/>
          </a:bodyPr>
          <a:lstStyle/>
          <a:p>
            <a:r>
              <a:rPr lang="nl-BE" sz="5400" dirty="0"/>
              <a:t>Communicatie als middel</a:t>
            </a:r>
          </a:p>
        </p:txBody>
      </p:sp>
      <p:grpSp>
        <p:nvGrpSpPr>
          <p:cNvPr id="10" name="Group 9">
            <a:extLst>
              <a:ext uri="{FF2B5EF4-FFF2-40B4-BE49-F238E27FC236}">
                <a16:creationId xmlns:a16="http://schemas.microsoft.com/office/drawing/2014/main" id="{62CEC4D6-9D83-EA0D-9EE8-EE0A3AFE34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EB1A882F-3A3C-CD48-79C2-3319E7E525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81B1E5-A00B-893C-0DE4-21C129F76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4BA650C-601C-98E1-F244-6B288649D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D1B6123-05E9-3506-A890-66080DEC76BA}"/>
              </a:ext>
            </a:extLst>
          </p:cNvPr>
          <p:cNvSpPr>
            <a:spLocks noGrp="1"/>
          </p:cNvSpPr>
          <p:nvPr>
            <p:ph idx="1"/>
          </p:nvPr>
        </p:nvSpPr>
        <p:spPr>
          <a:xfrm>
            <a:off x="808638" y="1783618"/>
            <a:ext cx="10143668" cy="3435531"/>
          </a:xfrm>
        </p:spPr>
        <p:txBody>
          <a:bodyPr anchor="ctr">
            <a:normAutofit/>
          </a:bodyPr>
          <a:lstStyle/>
          <a:p>
            <a:r>
              <a:rPr lang="nl-BE" sz="2400" dirty="0"/>
              <a:t>Open en luisterende attitude van zowel patiënt als zorgverstrekker</a:t>
            </a:r>
          </a:p>
          <a:p>
            <a:r>
              <a:rPr lang="nl-BE" sz="2400" dirty="0"/>
              <a:t>Gelijkwaardige relatie</a:t>
            </a:r>
          </a:p>
          <a:p>
            <a:r>
              <a:rPr lang="nl-BE" sz="2400" dirty="0"/>
              <a:t>Sleutelrol voor de zorgverlener in het empoweren van patiënten</a:t>
            </a:r>
            <a:endParaRPr lang="nl-BE" dirty="0"/>
          </a:p>
        </p:txBody>
      </p:sp>
      <p:pic>
        <p:nvPicPr>
          <p:cNvPr id="4" name="Afbeelding 3">
            <a:extLst>
              <a:ext uri="{FF2B5EF4-FFF2-40B4-BE49-F238E27FC236}">
                <a16:creationId xmlns:a16="http://schemas.microsoft.com/office/drawing/2014/main" id="{E54D97D4-4EDE-A7F8-553B-5ED44773A945}"/>
              </a:ext>
            </a:extLst>
          </p:cNvPr>
          <p:cNvPicPr>
            <a:picLocks noChangeAspect="1"/>
          </p:cNvPicPr>
          <p:nvPr/>
        </p:nvPicPr>
        <p:blipFill>
          <a:blip r:embed="rId2"/>
          <a:stretch>
            <a:fillRect/>
          </a:stretch>
        </p:blipFill>
        <p:spPr>
          <a:xfrm>
            <a:off x="175532" y="120590"/>
            <a:ext cx="542591" cy="542591"/>
          </a:xfrm>
          <a:prstGeom prst="rect">
            <a:avLst/>
          </a:prstGeom>
        </p:spPr>
      </p:pic>
    </p:spTree>
    <p:extLst>
      <p:ext uri="{BB962C8B-B14F-4D97-AF65-F5344CB8AC3E}">
        <p14:creationId xmlns:p14="http://schemas.microsoft.com/office/powerpoint/2010/main" val="420759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7E13DA-2E34-B756-A66C-700E6936186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DFEEB1-0056-DFAC-8CCC-9B6094196D71}"/>
              </a:ext>
            </a:extLst>
          </p:cNvPr>
          <p:cNvSpPr>
            <a:spLocks noGrp="1"/>
          </p:cNvSpPr>
          <p:nvPr>
            <p:ph type="title"/>
          </p:nvPr>
        </p:nvSpPr>
        <p:spPr>
          <a:xfrm>
            <a:off x="1043631" y="809898"/>
            <a:ext cx="9942716" cy="1554480"/>
          </a:xfrm>
        </p:spPr>
        <p:txBody>
          <a:bodyPr anchor="ctr">
            <a:normAutofit/>
          </a:bodyPr>
          <a:lstStyle/>
          <a:p>
            <a:r>
              <a:rPr lang="nl-BE" sz="4800"/>
              <a:t>Effectieve communicatie en patiëntenzorg</a:t>
            </a:r>
          </a:p>
        </p:txBody>
      </p:sp>
      <p:sp>
        <p:nvSpPr>
          <p:cNvPr id="3" name="Tijdelijke aanduiding voor inhoud 2">
            <a:extLst>
              <a:ext uri="{FF2B5EF4-FFF2-40B4-BE49-F238E27FC236}">
                <a16:creationId xmlns:a16="http://schemas.microsoft.com/office/drawing/2014/main" id="{F9F8F79B-DE80-4717-2171-D9B7D64195F6}"/>
              </a:ext>
            </a:extLst>
          </p:cNvPr>
          <p:cNvSpPr>
            <a:spLocks noGrp="1"/>
          </p:cNvSpPr>
          <p:nvPr>
            <p:ph idx="1"/>
          </p:nvPr>
        </p:nvSpPr>
        <p:spPr>
          <a:xfrm>
            <a:off x="1045028" y="3017522"/>
            <a:ext cx="9941319" cy="3124658"/>
          </a:xfrm>
        </p:spPr>
        <p:txBody>
          <a:bodyPr anchor="ctr">
            <a:normAutofit lnSpcReduction="10000"/>
          </a:bodyPr>
          <a:lstStyle/>
          <a:p>
            <a:r>
              <a:rPr lang="nl-BE" sz="2000" dirty="0"/>
              <a:t>Herkennen van non-verbale signalen is essentieel</a:t>
            </a:r>
          </a:p>
          <a:p>
            <a:pPr lvl="1"/>
            <a:r>
              <a:rPr lang="nl-BE" sz="2000" dirty="0"/>
              <a:t>Kans om te reageren op behoeften + te informeren naar gevoelens/ wensen </a:t>
            </a:r>
          </a:p>
          <a:p>
            <a:r>
              <a:rPr lang="nl-BE" sz="2000" dirty="0"/>
              <a:t>Actief luisteren </a:t>
            </a:r>
          </a:p>
          <a:p>
            <a:pPr lvl="1"/>
            <a:r>
              <a:rPr lang="nl-BE" sz="2000" dirty="0"/>
              <a:t>Communicatie door de patiënt bevorderen</a:t>
            </a:r>
          </a:p>
          <a:p>
            <a:pPr lvl="1"/>
            <a:r>
              <a:rPr lang="nl-BE" sz="2000" dirty="0"/>
              <a:t>Beter inspelen op behoeften en zorgen </a:t>
            </a:r>
          </a:p>
          <a:p>
            <a:endParaRPr lang="nl-BE" sz="2000" dirty="0"/>
          </a:p>
          <a:p>
            <a:pPr marL="0" indent="0">
              <a:buNone/>
            </a:pPr>
            <a:r>
              <a:rPr lang="nl-BE" sz="2000" dirty="0">
                <a:latin typeface="Calibri" panose="020F0502020204030204" pitchFamily="34" charset="0"/>
                <a:cs typeface="Calibri" panose="020F0502020204030204" pitchFamily="34" charset="0"/>
              </a:rPr>
              <a:t>→ Patiënt voelt zich beter begrepen en ondersteund</a:t>
            </a:r>
          </a:p>
          <a:p>
            <a:pPr marL="0" indent="0">
              <a:buNone/>
            </a:pPr>
            <a:r>
              <a:rPr lang="nl-BE" sz="2000" dirty="0">
                <a:latin typeface="Calibri" panose="020F0502020204030204" pitchFamily="34" charset="0"/>
                <a:cs typeface="Calibri" panose="020F0502020204030204" pitchFamily="34" charset="0"/>
              </a:rPr>
              <a:t>→ Bevorderen van autonomie en zelfbepaling van de patiënt</a:t>
            </a:r>
          </a:p>
          <a:p>
            <a:pPr marL="0" indent="0">
              <a:buNone/>
            </a:pPr>
            <a:r>
              <a:rPr lang="nl-BE" sz="2000" dirty="0">
                <a:latin typeface="Calibri" panose="020F0502020204030204" pitchFamily="34" charset="0"/>
                <a:cs typeface="Calibri" panose="020F0502020204030204" pitchFamily="34" charset="0"/>
              </a:rPr>
              <a:t>→ Actievere deelname aan zorgproces</a:t>
            </a:r>
            <a:endParaRPr lang="nl-BE"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5D81BB63-FBA5-2518-5584-579EC45F9240}"/>
              </a:ext>
            </a:extLst>
          </p:cNvPr>
          <p:cNvPicPr>
            <a:picLocks noChangeAspect="1"/>
          </p:cNvPicPr>
          <p:nvPr/>
        </p:nvPicPr>
        <p:blipFill>
          <a:blip r:embed="rId2"/>
          <a:stretch>
            <a:fillRect/>
          </a:stretch>
        </p:blipFill>
        <p:spPr>
          <a:xfrm>
            <a:off x="175532" y="120590"/>
            <a:ext cx="542591" cy="542591"/>
          </a:xfrm>
          <a:prstGeom prst="rect">
            <a:avLst/>
          </a:prstGeom>
        </p:spPr>
      </p:pic>
    </p:spTree>
    <p:extLst>
      <p:ext uri="{BB962C8B-B14F-4D97-AF65-F5344CB8AC3E}">
        <p14:creationId xmlns:p14="http://schemas.microsoft.com/office/powerpoint/2010/main" val="106496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F6DEF7-A0B5-F2FB-97AC-68412E6AA5B3}"/>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FA3F9E-1025-98E1-7998-DD5E2C107D68}"/>
              </a:ext>
            </a:extLst>
          </p:cNvPr>
          <p:cNvSpPr>
            <a:spLocks noGrp="1"/>
          </p:cNvSpPr>
          <p:nvPr>
            <p:ph type="title"/>
          </p:nvPr>
        </p:nvSpPr>
        <p:spPr>
          <a:xfrm>
            <a:off x="793662" y="386930"/>
            <a:ext cx="10066122" cy="1298448"/>
          </a:xfrm>
        </p:spPr>
        <p:txBody>
          <a:bodyPr anchor="b">
            <a:normAutofit/>
          </a:bodyPr>
          <a:lstStyle/>
          <a:p>
            <a:r>
              <a:rPr lang="nl-BE" sz="4800"/>
              <a:t>Afgestemde zorg en gelijkwaardigheid </a:t>
            </a:r>
          </a:p>
        </p:txBody>
      </p:sp>
      <p:sp>
        <p:nvSpPr>
          <p:cNvPr id="27" name="Rectangle 2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C91CC99-AD43-7CC0-4960-8074F20D5CA9}"/>
              </a:ext>
            </a:extLst>
          </p:cNvPr>
          <p:cNvSpPr>
            <a:spLocks noGrp="1"/>
          </p:cNvSpPr>
          <p:nvPr>
            <p:ph idx="1"/>
          </p:nvPr>
        </p:nvSpPr>
        <p:spPr>
          <a:xfrm>
            <a:off x="793661" y="2599509"/>
            <a:ext cx="4530898" cy="3639450"/>
          </a:xfrm>
        </p:spPr>
        <p:txBody>
          <a:bodyPr anchor="ctr">
            <a:normAutofit lnSpcReduction="10000"/>
          </a:bodyPr>
          <a:lstStyle/>
          <a:p>
            <a:r>
              <a:rPr lang="nl-BE" sz="1700" dirty="0"/>
              <a:t>Patiënt moet de info/ behandeling begrijpen</a:t>
            </a:r>
          </a:p>
          <a:p>
            <a:pPr lvl="1"/>
            <a:r>
              <a:rPr lang="nl-BE" sz="1700" dirty="0"/>
              <a:t>Duidelijke, herhaalde uitleg</a:t>
            </a:r>
          </a:p>
          <a:p>
            <a:pPr lvl="1"/>
            <a:r>
              <a:rPr lang="nl-BE" sz="1700" dirty="0"/>
              <a:t>“</a:t>
            </a:r>
            <a:r>
              <a:rPr lang="nl-BE" sz="1700" dirty="0" err="1"/>
              <a:t>Teach</a:t>
            </a:r>
            <a:r>
              <a:rPr lang="nl-BE" sz="1700" dirty="0"/>
              <a:t>-back”-methode: laat patiënt in eigen woorden herhalen</a:t>
            </a:r>
          </a:p>
          <a:p>
            <a:r>
              <a:rPr lang="nl-BE" sz="1700" dirty="0"/>
              <a:t>Bewust ruimte maken voor vragen &amp; samenvatten aan einde van sessie</a:t>
            </a:r>
          </a:p>
          <a:p>
            <a:pPr lvl="1"/>
            <a:r>
              <a:rPr lang="nl-BE" sz="1700" dirty="0"/>
              <a:t>Sterkere onderlinge communicatie</a:t>
            </a:r>
          </a:p>
          <a:p>
            <a:endParaRPr lang="nl-BE" sz="1700" dirty="0"/>
          </a:p>
          <a:p>
            <a:pPr marL="0" indent="0">
              <a:buNone/>
            </a:pPr>
            <a:r>
              <a:rPr lang="nl-BE" sz="1700" dirty="0">
                <a:latin typeface="Calibri" panose="020F0502020204030204" pitchFamily="34" charset="0"/>
                <a:cs typeface="Calibri" panose="020F0502020204030204" pitchFamily="34" charset="0"/>
              </a:rPr>
              <a:t>→ Meer op patiënt afgestemde zorg</a:t>
            </a:r>
          </a:p>
          <a:p>
            <a:pPr marL="0" indent="0">
              <a:buNone/>
            </a:pPr>
            <a:r>
              <a:rPr lang="nl-BE" sz="1700" dirty="0">
                <a:latin typeface="Calibri" panose="020F0502020204030204" pitchFamily="34" charset="0"/>
                <a:cs typeface="Calibri" panose="020F0502020204030204" pitchFamily="34" charset="0"/>
              </a:rPr>
              <a:t>→ Meer vertrouwen</a:t>
            </a:r>
          </a:p>
          <a:p>
            <a:pPr marL="0" indent="0">
              <a:buNone/>
            </a:pPr>
            <a:r>
              <a:rPr lang="nl-BE" sz="1700" dirty="0">
                <a:latin typeface="Calibri" panose="020F0502020204030204" pitchFamily="34" charset="0"/>
                <a:cs typeface="Calibri" panose="020F0502020204030204" pitchFamily="34" charset="0"/>
              </a:rPr>
              <a:t>→ Gelijkwaardigheid in de omgang </a:t>
            </a:r>
            <a:br>
              <a:rPr lang="nl-BE" sz="1700" dirty="0">
                <a:latin typeface="Calibri" panose="020F0502020204030204" pitchFamily="34" charset="0"/>
                <a:cs typeface="Calibri" panose="020F0502020204030204" pitchFamily="34" charset="0"/>
              </a:rPr>
            </a:br>
            <a:r>
              <a:rPr lang="nl-BE" sz="1700" dirty="0">
                <a:latin typeface="Calibri" panose="020F0502020204030204" pitchFamily="34" charset="0"/>
                <a:cs typeface="Calibri" panose="020F0502020204030204" pitchFamily="34" charset="0"/>
              </a:rPr>
              <a:t>tussen zorgvrager en zorgverlener</a:t>
            </a:r>
          </a:p>
        </p:txBody>
      </p:sp>
      <p:pic>
        <p:nvPicPr>
          <p:cNvPr id="5" name="Afbeelding 4">
            <a:extLst>
              <a:ext uri="{FF2B5EF4-FFF2-40B4-BE49-F238E27FC236}">
                <a16:creationId xmlns:a16="http://schemas.microsoft.com/office/drawing/2014/main" id="{4F7A6010-112B-36BF-7976-F5F7FA96FC30}"/>
              </a:ext>
            </a:extLst>
          </p:cNvPr>
          <p:cNvPicPr>
            <a:picLocks noChangeAspect="1"/>
          </p:cNvPicPr>
          <p:nvPr/>
        </p:nvPicPr>
        <p:blipFill>
          <a:blip r:embed="rId2"/>
          <a:stretch>
            <a:fillRect/>
          </a:stretch>
        </p:blipFill>
        <p:spPr>
          <a:xfrm>
            <a:off x="5911532" y="3420764"/>
            <a:ext cx="5150277" cy="1841225"/>
          </a:xfrm>
          <a:prstGeom prst="rect">
            <a:avLst/>
          </a:prstGeom>
        </p:spPr>
      </p:pic>
      <p:sp>
        <p:nvSpPr>
          <p:cNvPr id="31" name="Rectangle 3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5A9FCB39-D6C7-0217-D754-751C69C91D5E}"/>
              </a:ext>
            </a:extLst>
          </p:cNvPr>
          <p:cNvPicPr>
            <a:picLocks noChangeAspect="1"/>
          </p:cNvPicPr>
          <p:nvPr/>
        </p:nvPicPr>
        <p:blipFill>
          <a:blip r:embed="rId3"/>
          <a:stretch>
            <a:fillRect/>
          </a:stretch>
        </p:blipFill>
        <p:spPr>
          <a:xfrm>
            <a:off x="175532" y="120590"/>
            <a:ext cx="542591" cy="542591"/>
          </a:xfrm>
          <a:prstGeom prst="rect">
            <a:avLst/>
          </a:prstGeom>
        </p:spPr>
      </p:pic>
    </p:spTree>
    <p:extLst>
      <p:ext uri="{BB962C8B-B14F-4D97-AF65-F5344CB8AC3E}">
        <p14:creationId xmlns:p14="http://schemas.microsoft.com/office/powerpoint/2010/main" val="394412624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523D5F46832B458574683E01877E2C" ma:contentTypeVersion="17" ma:contentTypeDescription="Een nieuw document maken." ma:contentTypeScope="" ma:versionID="f3f0972f4c8b4d7e9131725f9b73df26">
  <xsd:schema xmlns:xsd="http://www.w3.org/2001/XMLSchema" xmlns:xs="http://www.w3.org/2001/XMLSchema" xmlns:p="http://schemas.microsoft.com/office/2006/metadata/properties" xmlns:ns2="8e157505-1e39-47f2-98dd-0f9558444a83" xmlns:ns3="7dbed465-e853-4f73-ad0e-f2c77a8c41dc" targetNamespace="http://schemas.microsoft.com/office/2006/metadata/properties" ma:root="true" ma:fieldsID="128000da41532a2b48b8a5aa62379df3" ns2:_="" ns3:_="">
    <xsd:import namespace="8e157505-1e39-47f2-98dd-0f9558444a83"/>
    <xsd:import namespace="7dbed465-e853-4f73-ad0e-f2c77a8c41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157505-1e39-47f2-98dd-0f9558444a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7c74c305-7401-41cd-89cb-2bcab9f8ef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bed465-e853-4f73-ad0e-f2c77a8c41dc"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d952cb08-5cf4-47fd-b811-2fab89d3fe77}" ma:internalName="TaxCatchAll" ma:showField="CatchAllData" ma:web="7dbed465-e853-4f73-ad0e-f2c77a8c41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dbed465-e853-4f73-ad0e-f2c77a8c41dc" xsi:nil="true"/>
    <lcf76f155ced4ddcb4097134ff3c332f xmlns="8e157505-1e39-47f2-98dd-0f9558444a8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00C5AB1-A43D-430C-8B83-F47CA614A1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157505-1e39-47f2-98dd-0f9558444a83"/>
    <ds:schemaRef ds:uri="7dbed465-e853-4f73-ad0e-f2c77a8c41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39830-BB6E-4213-811A-97884C79F05A}">
  <ds:schemaRefs>
    <ds:schemaRef ds:uri="http://schemas.microsoft.com/sharepoint/v3/contenttype/forms"/>
  </ds:schemaRefs>
</ds:datastoreItem>
</file>

<file path=customXml/itemProps3.xml><?xml version="1.0" encoding="utf-8"?>
<ds:datastoreItem xmlns:ds="http://schemas.openxmlformats.org/officeDocument/2006/customXml" ds:itemID="{38BCAB1C-651C-4A48-90E9-E33A8D5B5A23}">
  <ds:schemaRefs>
    <ds:schemaRef ds:uri="http://schemas.microsoft.com/office/2006/metadata/properties"/>
    <ds:schemaRef ds:uri="http://schemas.microsoft.com/office/infopath/2007/PartnerControls"/>
    <ds:schemaRef ds:uri="7dbed465-e853-4f73-ad0e-f2c77a8c41dc"/>
    <ds:schemaRef ds:uri="8e157505-1e39-47f2-98dd-0f9558444a83"/>
  </ds:schemaRefs>
</ds:datastoreItem>
</file>

<file path=docProps/app.xml><?xml version="1.0" encoding="utf-8"?>
<Properties xmlns="http://schemas.openxmlformats.org/officeDocument/2006/extended-properties" xmlns:vt="http://schemas.openxmlformats.org/officeDocument/2006/docPropsVTypes">
  <TotalTime>1700</TotalTime>
  <Words>831</Words>
  <Application>Microsoft Office PowerPoint</Application>
  <PresentationFormat>Breedbeeld</PresentationFormat>
  <Paragraphs>118</Paragraphs>
  <Slides>21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Aptos</vt:lpstr>
      <vt:lpstr>Aptos Display</vt:lpstr>
      <vt:lpstr>Arial</vt:lpstr>
      <vt:lpstr>Calibri</vt:lpstr>
      <vt:lpstr>Kantoorthema</vt:lpstr>
      <vt:lpstr>Patient Empowerment</vt:lpstr>
      <vt:lpstr>PowerPoint-presentatie</vt:lpstr>
      <vt:lpstr>Wat is Patient Empowerment?</vt:lpstr>
      <vt:lpstr>Definitie “Patient Empowerment” </vt:lpstr>
      <vt:lpstr>De vier fases van Patient Empowerment</vt:lpstr>
      <vt:lpstr>Communicatie als middel </vt:lpstr>
      <vt:lpstr>Communicatie als middel</vt:lpstr>
      <vt:lpstr>Effectieve communicatie en patiëntenzorg</vt:lpstr>
      <vt:lpstr>Afgestemde zorg en gelijkwaardigheid </vt:lpstr>
      <vt:lpstr>Voordelen van Patient Empowerment</vt:lpstr>
      <vt:lpstr>Voorbeelden van onvoldoende PE</vt:lpstr>
      <vt:lpstr>Hoe pak je PE aan?</vt:lpstr>
      <vt:lpstr>Enkele praktische tips </vt:lpstr>
      <vt:lpstr>Enkele praktische tips </vt:lpstr>
      <vt:lpstr>5 Misvattingen over PE</vt:lpstr>
      <vt:lpstr>“Zorgvrager heeft altijd gelijk”</vt:lpstr>
      <vt:lpstr>“Ik heb geen tijd om patiënten te empoweren”</vt:lpstr>
      <vt:lpstr>“Zorgvragers willen niet mee beslissen”</vt:lpstr>
      <vt:lpstr>“Zorgvragers stellen de expertise van zorgverleners in vraag”</vt:lpstr>
      <vt:lpstr>“Een zorgvrager empoweren leidt daarom niet tot een beter resultaat”</vt:lpstr>
      <vt:lpstr>Aan jullie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Eline Frencken</dc:creator>
  <cp:lastModifiedBy>Eline Frencken</cp:lastModifiedBy>
  <cp:revision>9</cp:revision>
  <dcterms:created xsi:type="dcterms:W3CDTF">2024-11-13T08:50:07Z</dcterms:created>
  <dcterms:modified xsi:type="dcterms:W3CDTF">2024-12-20T10:02:11Z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0x010100B2523D5F46832B458574683E01877E2C</vt:lpwstr>
  </property>
  <property fmtid="{D5CDD505-2E9C-101B-9397-08002B2CF9AE}" pid="3" name="MediaServiceImageTags">
    <vt:lpwstr/>
  </property>
</Properties>
</file>